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7" r:id="rId6"/>
    <p:sldId id="262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A7466-0C56-4324-ACCB-B5298FB43F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8F796165-9372-4BE9-9200-31D5C243ACA8}">
      <dgm:prSet/>
      <dgm:spPr/>
      <dgm:t>
        <a:bodyPr/>
        <a:lstStyle/>
        <a:p>
          <a:r>
            <a:rPr lang="en-US" b="0" i="0"/>
            <a:t>Maintain records and manage PAC communications</a:t>
          </a:r>
          <a:endParaRPr lang="en-US"/>
        </a:p>
      </dgm:t>
    </dgm:pt>
    <dgm:pt modelId="{0C0AB0DB-B519-493C-A190-38D9B7A2E964}" type="parTrans" cxnId="{F2B2A00D-9D86-4477-AB52-2B5518523211}">
      <dgm:prSet/>
      <dgm:spPr/>
      <dgm:t>
        <a:bodyPr/>
        <a:lstStyle/>
        <a:p>
          <a:endParaRPr lang="en-US"/>
        </a:p>
      </dgm:t>
    </dgm:pt>
    <dgm:pt modelId="{480F1D62-F8A2-4109-9F2C-823169B3823A}" type="sibTrans" cxnId="{F2B2A00D-9D86-4477-AB52-2B5518523211}">
      <dgm:prSet/>
      <dgm:spPr/>
      <dgm:t>
        <a:bodyPr/>
        <a:lstStyle/>
        <a:p>
          <a:endParaRPr lang="en-US"/>
        </a:p>
      </dgm:t>
    </dgm:pt>
    <dgm:pt modelId="{F15890D6-F621-489B-B71A-4C0B88CF1250}">
      <dgm:prSet/>
      <dgm:spPr/>
      <dgm:t>
        <a:bodyPr/>
        <a:lstStyle/>
        <a:p>
          <a:r>
            <a:rPr lang="en-US" b="0" i="0"/>
            <a:t>Support meeting processes and governance</a:t>
          </a:r>
          <a:endParaRPr lang="en-US"/>
        </a:p>
      </dgm:t>
    </dgm:pt>
    <dgm:pt modelId="{00E7DC9F-A2FA-4818-A34A-D34F3BD3CB66}" type="parTrans" cxnId="{6A7D2626-E264-4AAD-9E5A-514E7EEA9517}">
      <dgm:prSet/>
      <dgm:spPr/>
      <dgm:t>
        <a:bodyPr/>
        <a:lstStyle/>
        <a:p>
          <a:endParaRPr lang="en-US"/>
        </a:p>
      </dgm:t>
    </dgm:pt>
    <dgm:pt modelId="{CB8083D1-694B-4F44-A1CE-8F622692BA53}" type="sibTrans" cxnId="{6A7D2626-E264-4AAD-9E5A-514E7EEA9517}">
      <dgm:prSet/>
      <dgm:spPr/>
      <dgm:t>
        <a:bodyPr/>
        <a:lstStyle/>
        <a:p>
          <a:endParaRPr lang="en-US"/>
        </a:p>
      </dgm:t>
    </dgm:pt>
    <dgm:pt modelId="{AB59A3BE-BB48-4A5B-A74D-36126F835D6D}">
      <dgm:prSet/>
      <dgm:spPr/>
      <dgm:t>
        <a:bodyPr/>
        <a:lstStyle/>
        <a:p>
          <a:r>
            <a:rPr lang="en-US" b="0" i="0" dirty="0"/>
            <a:t>Retain documents for time required by bylaws</a:t>
          </a:r>
          <a:endParaRPr lang="en-US" dirty="0"/>
        </a:p>
      </dgm:t>
    </dgm:pt>
    <dgm:pt modelId="{C3D5F7F0-9E84-485C-9B86-23FB3B75CFA6}" type="parTrans" cxnId="{424FC770-441E-49BF-9EBD-3CF348E9284C}">
      <dgm:prSet/>
      <dgm:spPr/>
      <dgm:t>
        <a:bodyPr/>
        <a:lstStyle/>
        <a:p>
          <a:endParaRPr lang="en-US"/>
        </a:p>
      </dgm:t>
    </dgm:pt>
    <dgm:pt modelId="{39A8AEB2-DAF9-42AE-8786-9BDB28418D14}" type="sibTrans" cxnId="{424FC770-441E-49BF-9EBD-3CF348E9284C}">
      <dgm:prSet/>
      <dgm:spPr/>
      <dgm:t>
        <a:bodyPr/>
        <a:lstStyle/>
        <a:p>
          <a:endParaRPr lang="en-US"/>
        </a:p>
      </dgm:t>
    </dgm:pt>
    <dgm:pt modelId="{7F743F5F-9173-4CBB-BC14-4FA4F99654BB}" type="pres">
      <dgm:prSet presAssocID="{982A7466-0C56-4324-ACCB-B5298FB43FD4}" presName="root" presStyleCnt="0">
        <dgm:presLayoutVars>
          <dgm:dir/>
          <dgm:resizeHandles val="exact"/>
        </dgm:presLayoutVars>
      </dgm:prSet>
      <dgm:spPr/>
    </dgm:pt>
    <dgm:pt modelId="{B39513BE-7623-443A-B3CA-305D949F7578}" type="pres">
      <dgm:prSet presAssocID="{8F796165-9372-4BE9-9200-31D5C243ACA8}" presName="compNode" presStyleCnt="0"/>
      <dgm:spPr/>
    </dgm:pt>
    <dgm:pt modelId="{AA98E847-09D3-4D58-B8FA-4FDFA37D205F}" type="pres">
      <dgm:prSet presAssocID="{8F796165-9372-4BE9-9200-31D5C243ACA8}" presName="bgRect" presStyleLbl="bgShp" presStyleIdx="0" presStyleCnt="3"/>
      <dgm:spPr/>
    </dgm:pt>
    <dgm:pt modelId="{19A376F4-EE8B-4FEE-BEC7-13B2F3E4782F}" type="pres">
      <dgm:prSet presAssocID="{8F796165-9372-4BE9-9200-31D5C243ACA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D2DBBFFE-CB6B-46E1-B3C3-F664F2049235}" type="pres">
      <dgm:prSet presAssocID="{8F796165-9372-4BE9-9200-31D5C243ACA8}" presName="spaceRect" presStyleCnt="0"/>
      <dgm:spPr/>
    </dgm:pt>
    <dgm:pt modelId="{3B90FA0B-A5D2-47B7-A36B-8AF2C048FD5E}" type="pres">
      <dgm:prSet presAssocID="{8F796165-9372-4BE9-9200-31D5C243ACA8}" presName="parTx" presStyleLbl="revTx" presStyleIdx="0" presStyleCnt="3">
        <dgm:presLayoutVars>
          <dgm:chMax val="0"/>
          <dgm:chPref val="0"/>
        </dgm:presLayoutVars>
      </dgm:prSet>
      <dgm:spPr/>
    </dgm:pt>
    <dgm:pt modelId="{9C224AF0-196F-4A5B-8F4A-8E310DD910EE}" type="pres">
      <dgm:prSet presAssocID="{480F1D62-F8A2-4109-9F2C-823169B3823A}" presName="sibTrans" presStyleCnt="0"/>
      <dgm:spPr/>
    </dgm:pt>
    <dgm:pt modelId="{86BF29E5-60E4-4809-8AAB-6565E0E7761A}" type="pres">
      <dgm:prSet presAssocID="{F15890D6-F621-489B-B71A-4C0B88CF1250}" presName="compNode" presStyleCnt="0"/>
      <dgm:spPr/>
    </dgm:pt>
    <dgm:pt modelId="{A985E556-E039-4B07-81AC-5B5390B7A407}" type="pres">
      <dgm:prSet presAssocID="{F15890D6-F621-489B-B71A-4C0B88CF1250}" presName="bgRect" presStyleLbl="bgShp" presStyleIdx="1" presStyleCnt="3"/>
      <dgm:spPr/>
    </dgm:pt>
    <dgm:pt modelId="{4FDC2291-C353-4F5D-9232-1E8862989439}" type="pres">
      <dgm:prSet presAssocID="{F15890D6-F621-489B-B71A-4C0B88CF125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CCE7005-0A3B-4F00-B3AD-2183F7C0B086}" type="pres">
      <dgm:prSet presAssocID="{F15890D6-F621-489B-B71A-4C0B88CF1250}" presName="spaceRect" presStyleCnt="0"/>
      <dgm:spPr/>
    </dgm:pt>
    <dgm:pt modelId="{AA0FD67A-14C9-4EFD-ACA8-92485698FE1D}" type="pres">
      <dgm:prSet presAssocID="{F15890D6-F621-489B-B71A-4C0B88CF1250}" presName="parTx" presStyleLbl="revTx" presStyleIdx="1" presStyleCnt="3">
        <dgm:presLayoutVars>
          <dgm:chMax val="0"/>
          <dgm:chPref val="0"/>
        </dgm:presLayoutVars>
      </dgm:prSet>
      <dgm:spPr/>
    </dgm:pt>
    <dgm:pt modelId="{C16BFD21-477D-4D95-9869-19F3B50A6BD3}" type="pres">
      <dgm:prSet presAssocID="{CB8083D1-694B-4F44-A1CE-8F622692BA53}" presName="sibTrans" presStyleCnt="0"/>
      <dgm:spPr/>
    </dgm:pt>
    <dgm:pt modelId="{27B1A18C-3D8E-46F5-8CF5-EE38D71CF4E2}" type="pres">
      <dgm:prSet presAssocID="{AB59A3BE-BB48-4A5B-A74D-36126F835D6D}" presName="compNode" presStyleCnt="0"/>
      <dgm:spPr/>
    </dgm:pt>
    <dgm:pt modelId="{D934E6D0-9F93-4256-9DB0-4189B2D3267A}" type="pres">
      <dgm:prSet presAssocID="{AB59A3BE-BB48-4A5B-A74D-36126F835D6D}" presName="bgRect" presStyleLbl="bgShp" presStyleIdx="2" presStyleCnt="3"/>
      <dgm:spPr/>
    </dgm:pt>
    <dgm:pt modelId="{58E466C0-B9CD-40E6-9A9C-623095BFA1A3}" type="pres">
      <dgm:prSet presAssocID="{AB59A3BE-BB48-4A5B-A74D-36126F835D6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B2ECFA20-991E-49E2-A647-59360052BA80}" type="pres">
      <dgm:prSet presAssocID="{AB59A3BE-BB48-4A5B-A74D-36126F835D6D}" presName="spaceRect" presStyleCnt="0"/>
      <dgm:spPr/>
    </dgm:pt>
    <dgm:pt modelId="{DE78EDB9-86D1-4B93-8CE9-CB6D1BC5F3FF}" type="pres">
      <dgm:prSet presAssocID="{AB59A3BE-BB48-4A5B-A74D-36126F835D6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2B2A00D-9D86-4477-AB52-2B5518523211}" srcId="{982A7466-0C56-4324-ACCB-B5298FB43FD4}" destId="{8F796165-9372-4BE9-9200-31D5C243ACA8}" srcOrd="0" destOrd="0" parTransId="{0C0AB0DB-B519-493C-A190-38D9B7A2E964}" sibTransId="{480F1D62-F8A2-4109-9F2C-823169B3823A}"/>
    <dgm:cxn modelId="{6A7D2626-E264-4AAD-9E5A-514E7EEA9517}" srcId="{982A7466-0C56-4324-ACCB-B5298FB43FD4}" destId="{F15890D6-F621-489B-B71A-4C0B88CF1250}" srcOrd="1" destOrd="0" parTransId="{00E7DC9F-A2FA-4818-A34A-D34F3BD3CB66}" sibTransId="{CB8083D1-694B-4F44-A1CE-8F622692BA53}"/>
    <dgm:cxn modelId="{C33D1262-7A17-4B66-9FF8-D27503BF608E}" type="presOf" srcId="{982A7466-0C56-4324-ACCB-B5298FB43FD4}" destId="{7F743F5F-9173-4CBB-BC14-4FA4F99654BB}" srcOrd="0" destOrd="0" presId="urn:microsoft.com/office/officeart/2018/2/layout/IconVerticalSolidList"/>
    <dgm:cxn modelId="{424FC770-441E-49BF-9EBD-3CF348E9284C}" srcId="{982A7466-0C56-4324-ACCB-B5298FB43FD4}" destId="{AB59A3BE-BB48-4A5B-A74D-36126F835D6D}" srcOrd="2" destOrd="0" parTransId="{C3D5F7F0-9E84-485C-9B86-23FB3B75CFA6}" sibTransId="{39A8AEB2-DAF9-42AE-8786-9BDB28418D14}"/>
    <dgm:cxn modelId="{1E27CD9C-2FB7-424E-99A9-72DC6667044E}" type="presOf" srcId="{8F796165-9372-4BE9-9200-31D5C243ACA8}" destId="{3B90FA0B-A5D2-47B7-A36B-8AF2C048FD5E}" srcOrd="0" destOrd="0" presId="urn:microsoft.com/office/officeart/2018/2/layout/IconVerticalSolidList"/>
    <dgm:cxn modelId="{124D569E-BB06-4072-9F6C-3E2BB8B75BDA}" type="presOf" srcId="{F15890D6-F621-489B-B71A-4C0B88CF1250}" destId="{AA0FD67A-14C9-4EFD-ACA8-92485698FE1D}" srcOrd="0" destOrd="0" presId="urn:microsoft.com/office/officeart/2018/2/layout/IconVerticalSolidList"/>
    <dgm:cxn modelId="{D55405B9-F2C0-4276-B738-214C5990CAD5}" type="presOf" srcId="{AB59A3BE-BB48-4A5B-A74D-36126F835D6D}" destId="{DE78EDB9-86D1-4B93-8CE9-CB6D1BC5F3FF}" srcOrd="0" destOrd="0" presId="urn:microsoft.com/office/officeart/2018/2/layout/IconVerticalSolidList"/>
    <dgm:cxn modelId="{F7D09795-B059-4126-B78E-3BF8473D443C}" type="presParOf" srcId="{7F743F5F-9173-4CBB-BC14-4FA4F99654BB}" destId="{B39513BE-7623-443A-B3CA-305D949F7578}" srcOrd="0" destOrd="0" presId="urn:microsoft.com/office/officeart/2018/2/layout/IconVerticalSolidList"/>
    <dgm:cxn modelId="{97B93730-F0D7-440B-ACBE-A17ACA2D4477}" type="presParOf" srcId="{B39513BE-7623-443A-B3CA-305D949F7578}" destId="{AA98E847-09D3-4D58-B8FA-4FDFA37D205F}" srcOrd="0" destOrd="0" presId="urn:microsoft.com/office/officeart/2018/2/layout/IconVerticalSolidList"/>
    <dgm:cxn modelId="{A684F337-A552-4A0E-8C73-27F0DE3D197A}" type="presParOf" srcId="{B39513BE-7623-443A-B3CA-305D949F7578}" destId="{19A376F4-EE8B-4FEE-BEC7-13B2F3E4782F}" srcOrd="1" destOrd="0" presId="urn:microsoft.com/office/officeart/2018/2/layout/IconVerticalSolidList"/>
    <dgm:cxn modelId="{9A372E0D-B750-4A19-850C-8AB6B8D8AFA1}" type="presParOf" srcId="{B39513BE-7623-443A-B3CA-305D949F7578}" destId="{D2DBBFFE-CB6B-46E1-B3C3-F664F2049235}" srcOrd="2" destOrd="0" presId="urn:microsoft.com/office/officeart/2018/2/layout/IconVerticalSolidList"/>
    <dgm:cxn modelId="{4976DAAF-E632-4950-80ED-B8447A2126E5}" type="presParOf" srcId="{B39513BE-7623-443A-B3CA-305D949F7578}" destId="{3B90FA0B-A5D2-47B7-A36B-8AF2C048FD5E}" srcOrd="3" destOrd="0" presId="urn:microsoft.com/office/officeart/2018/2/layout/IconVerticalSolidList"/>
    <dgm:cxn modelId="{3C4D0426-17CE-4B29-B297-42A103DD2C34}" type="presParOf" srcId="{7F743F5F-9173-4CBB-BC14-4FA4F99654BB}" destId="{9C224AF0-196F-4A5B-8F4A-8E310DD910EE}" srcOrd="1" destOrd="0" presId="urn:microsoft.com/office/officeart/2018/2/layout/IconVerticalSolidList"/>
    <dgm:cxn modelId="{C6BEF345-6BF6-4847-93F1-F17F504C1E79}" type="presParOf" srcId="{7F743F5F-9173-4CBB-BC14-4FA4F99654BB}" destId="{86BF29E5-60E4-4809-8AAB-6565E0E7761A}" srcOrd="2" destOrd="0" presId="urn:microsoft.com/office/officeart/2018/2/layout/IconVerticalSolidList"/>
    <dgm:cxn modelId="{4F519382-472E-4208-A293-90A6CE121C46}" type="presParOf" srcId="{86BF29E5-60E4-4809-8AAB-6565E0E7761A}" destId="{A985E556-E039-4B07-81AC-5B5390B7A407}" srcOrd="0" destOrd="0" presId="urn:microsoft.com/office/officeart/2018/2/layout/IconVerticalSolidList"/>
    <dgm:cxn modelId="{FEA0F6DB-33FF-4227-BF16-AD742BA2264E}" type="presParOf" srcId="{86BF29E5-60E4-4809-8AAB-6565E0E7761A}" destId="{4FDC2291-C353-4F5D-9232-1E8862989439}" srcOrd="1" destOrd="0" presId="urn:microsoft.com/office/officeart/2018/2/layout/IconVerticalSolidList"/>
    <dgm:cxn modelId="{2432BA9E-B121-4F0F-B4FA-E326D98A7F24}" type="presParOf" srcId="{86BF29E5-60E4-4809-8AAB-6565E0E7761A}" destId="{BCCE7005-0A3B-4F00-B3AD-2183F7C0B086}" srcOrd="2" destOrd="0" presId="urn:microsoft.com/office/officeart/2018/2/layout/IconVerticalSolidList"/>
    <dgm:cxn modelId="{70F9B25B-8266-4432-95EA-3C7519DD69E0}" type="presParOf" srcId="{86BF29E5-60E4-4809-8AAB-6565E0E7761A}" destId="{AA0FD67A-14C9-4EFD-ACA8-92485698FE1D}" srcOrd="3" destOrd="0" presId="urn:microsoft.com/office/officeart/2018/2/layout/IconVerticalSolidList"/>
    <dgm:cxn modelId="{BDE1BC5B-8ABA-41C9-9CDB-BCAEF13D3CCF}" type="presParOf" srcId="{7F743F5F-9173-4CBB-BC14-4FA4F99654BB}" destId="{C16BFD21-477D-4D95-9869-19F3B50A6BD3}" srcOrd="3" destOrd="0" presId="urn:microsoft.com/office/officeart/2018/2/layout/IconVerticalSolidList"/>
    <dgm:cxn modelId="{59FE39C4-8602-42DF-AFBD-DF4AE145BB3A}" type="presParOf" srcId="{7F743F5F-9173-4CBB-BC14-4FA4F99654BB}" destId="{27B1A18C-3D8E-46F5-8CF5-EE38D71CF4E2}" srcOrd="4" destOrd="0" presId="urn:microsoft.com/office/officeart/2018/2/layout/IconVerticalSolidList"/>
    <dgm:cxn modelId="{AE3800D2-C5CD-4C88-AA0D-F05C08B466A1}" type="presParOf" srcId="{27B1A18C-3D8E-46F5-8CF5-EE38D71CF4E2}" destId="{D934E6D0-9F93-4256-9DB0-4189B2D3267A}" srcOrd="0" destOrd="0" presId="urn:microsoft.com/office/officeart/2018/2/layout/IconVerticalSolidList"/>
    <dgm:cxn modelId="{1917AC11-6878-4A8D-A935-BD69315A3EEC}" type="presParOf" srcId="{27B1A18C-3D8E-46F5-8CF5-EE38D71CF4E2}" destId="{58E466C0-B9CD-40E6-9A9C-623095BFA1A3}" srcOrd="1" destOrd="0" presId="urn:microsoft.com/office/officeart/2018/2/layout/IconVerticalSolidList"/>
    <dgm:cxn modelId="{0EF1B0A9-2731-423B-8CE7-85C84CF56261}" type="presParOf" srcId="{27B1A18C-3D8E-46F5-8CF5-EE38D71CF4E2}" destId="{B2ECFA20-991E-49E2-A647-59360052BA80}" srcOrd="2" destOrd="0" presId="urn:microsoft.com/office/officeart/2018/2/layout/IconVerticalSolidList"/>
    <dgm:cxn modelId="{A5E44F59-F0B4-4624-9643-69158EAE67F2}" type="presParOf" srcId="{27B1A18C-3D8E-46F5-8CF5-EE38D71CF4E2}" destId="{DE78EDB9-86D1-4B93-8CE9-CB6D1BC5F3F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049D73-1A52-4CF2-9E80-87BA991DB20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33E9D1C7-BBE4-4FC2-B2CE-98C62946F2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Publicize Agenda</a:t>
          </a:r>
          <a:endParaRPr lang="en-US" dirty="0"/>
        </a:p>
      </dgm:t>
    </dgm:pt>
    <dgm:pt modelId="{3F452B08-B9AC-4EFF-B13E-1174EFF173DC}" type="parTrans" cxnId="{7B765754-1245-430C-B15A-630CD336911B}">
      <dgm:prSet/>
      <dgm:spPr/>
      <dgm:t>
        <a:bodyPr/>
        <a:lstStyle/>
        <a:p>
          <a:endParaRPr lang="en-US"/>
        </a:p>
      </dgm:t>
    </dgm:pt>
    <dgm:pt modelId="{17ED54E0-F0CF-4C47-A59F-57C9A49B0E42}" type="sibTrans" cxnId="{7B765754-1245-430C-B15A-630CD336911B}">
      <dgm:prSet/>
      <dgm:spPr/>
      <dgm:t>
        <a:bodyPr/>
        <a:lstStyle/>
        <a:p>
          <a:endParaRPr lang="en-US"/>
        </a:p>
      </dgm:t>
    </dgm:pt>
    <dgm:pt modelId="{9C126331-5325-42A5-BC9D-2402173EFA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Share meeting details and documents in advance</a:t>
          </a:r>
        </a:p>
        <a:p>
          <a:pPr>
            <a:lnSpc>
              <a:spcPct val="100000"/>
            </a:lnSpc>
          </a:pPr>
          <a:r>
            <a:rPr lang="en-US" b="0" i="0" dirty="0"/>
            <a:t>- Proposed Budget</a:t>
          </a:r>
        </a:p>
        <a:p>
          <a:pPr>
            <a:lnSpc>
              <a:spcPct val="100000"/>
            </a:lnSpc>
          </a:pPr>
          <a:r>
            <a:rPr lang="en-US" dirty="0"/>
            <a:t>- Draft Minutes</a:t>
          </a:r>
        </a:p>
      </dgm:t>
    </dgm:pt>
    <dgm:pt modelId="{26A60385-691B-402D-86B2-3F0AE5AEBA58}" type="parTrans" cxnId="{64F5505F-E697-4B84-9F01-32422807B649}">
      <dgm:prSet/>
      <dgm:spPr/>
      <dgm:t>
        <a:bodyPr/>
        <a:lstStyle/>
        <a:p>
          <a:endParaRPr lang="en-US"/>
        </a:p>
      </dgm:t>
    </dgm:pt>
    <dgm:pt modelId="{061F9B90-F3F5-4679-912A-F43313433306}" type="sibTrans" cxnId="{64F5505F-E697-4B84-9F01-32422807B649}">
      <dgm:prSet/>
      <dgm:spPr/>
      <dgm:t>
        <a:bodyPr/>
        <a:lstStyle/>
        <a:p>
          <a:endParaRPr lang="en-US"/>
        </a:p>
      </dgm:t>
    </dgm:pt>
    <dgm:pt modelId="{CA2921B5-0380-4816-AE71-820176B80223}" type="pres">
      <dgm:prSet presAssocID="{85049D73-1A52-4CF2-9E80-87BA991DB20F}" presName="root" presStyleCnt="0">
        <dgm:presLayoutVars>
          <dgm:dir/>
          <dgm:resizeHandles val="exact"/>
        </dgm:presLayoutVars>
      </dgm:prSet>
      <dgm:spPr/>
    </dgm:pt>
    <dgm:pt modelId="{F7BC7DBE-4668-4BCE-B7B6-F15E607B03C3}" type="pres">
      <dgm:prSet presAssocID="{33E9D1C7-BBE4-4FC2-B2CE-98C62946F2FC}" presName="compNode" presStyleCnt="0"/>
      <dgm:spPr/>
    </dgm:pt>
    <dgm:pt modelId="{7FE94C47-A718-4A8B-A792-507A48604869}" type="pres">
      <dgm:prSet presAssocID="{33E9D1C7-BBE4-4FC2-B2CE-98C62946F2FC}" presName="bgRect" presStyleLbl="bgShp" presStyleIdx="0" presStyleCnt="2"/>
      <dgm:spPr/>
    </dgm:pt>
    <dgm:pt modelId="{EC4D29C9-9D2B-4B4A-A6C2-F65D8D19CDCB}" type="pres">
      <dgm:prSet presAssocID="{33E9D1C7-BBE4-4FC2-B2CE-98C62946F2F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242C81C-9341-4774-9F21-E6B6DD13D6C8}" type="pres">
      <dgm:prSet presAssocID="{33E9D1C7-BBE4-4FC2-B2CE-98C62946F2FC}" presName="spaceRect" presStyleCnt="0"/>
      <dgm:spPr/>
    </dgm:pt>
    <dgm:pt modelId="{D887AAA4-41D8-4570-9934-3704BFC8F392}" type="pres">
      <dgm:prSet presAssocID="{33E9D1C7-BBE4-4FC2-B2CE-98C62946F2FC}" presName="parTx" presStyleLbl="revTx" presStyleIdx="0" presStyleCnt="2">
        <dgm:presLayoutVars>
          <dgm:chMax val="0"/>
          <dgm:chPref val="0"/>
        </dgm:presLayoutVars>
      </dgm:prSet>
      <dgm:spPr/>
    </dgm:pt>
    <dgm:pt modelId="{6398990F-5AED-3D49-B117-F206CE99AD41}" type="pres">
      <dgm:prSet presAssocID="{17ED54E0-F0CF-4C47-A59F-57C9A49B0E42}" presName="sibTrans" presStyleCnt="0"/>
      <dgm:spPr/>
    </dgm:pt>
    <dgm:pt modelId="{9278326E-A497-F246-BDEE-3309317457A5}" type="pres">
      <dgm:prSet presAssocID="{9C126331-5325-42A5-BC9D-2402173EFAF8}" presName="compNode" presStyleCnt="0"/>
      <dgm:spPr/>
    </dgm:pt>
    <dgm:pt modelId="{0C45D564-8946-EC45-9D9E-FF8B9B8C3C55}" type="pres">
      <dgm:prSet presAssocID="{9C126331-5325-42A5-BC9D-2402173EFAF8}" presName="bgRect" presStyleLbl="bgShp" presStyleIdx="1" presStyleCnt="2"/>
      <dgm:spPr/>
    </dgm:pt>
    <dgm:pt modelId="{7FFE89D4-FE24-104A-9EBF-1939F4C19759}" type="pres">
      <dgm:prSet presAssocID="{9C126331-5325-42A5-BC9D-2402173EFAF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ACC0930-5AE2-C643-8242-02E6DE3DB0BA}" type="pres">
      <dgm:prSet presAssocID="{9C126331-5325-42A5-BC9D-2402173EFAF8}" presName="spaceRect" presStyleCnt="0"/>
      <dgm:spPr/>
    </dgm:pt>
    <dgm:pt modelId="{E95D89D8-BB03-3743-AFA3-A597293BA192}" type="pres">
      <dgm:prSet presAssocID="{9C126331-5325-42A5-BC9D-2402173EFAF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7B765754-1245-430C-B15A-630CD336911B}" srcId="{85049D73-1A52-4CF2-9E80-87BA991DB20F}" destId="{33E9D1C7-BBE4-4FC2-B2CE-98C62946F2FC}" srcOrd="0" destOrd="0" parTransId="{3F452B08-B9AC-4EFF-B13E-1174EFF173DC}" sibTransId="{17ED54E0-F0CF-4C47-A59F-57C9A49B0E42}"/>
    <dgm:cxn modelId="{310F0E5C-A0E2-4A04-8082-949E3BDC8365}" type="presOf" srcId="{85049D73-1A52-4CF2-9E80-87BA991DB20F}" destId="{CA2921B5-0380-4816-AE71-820176B80223}" srcOrd="0" destOrd="0" presId="urn:microsoft.com/office/officeart/2018/2/layout/IconVerticalSolidList"/>
    <dgm:cxn modelId="{64F5505F-E697-4B84-9F01-32422807B649}" srcId="{85049D73-1A52-4CF2-9E80-87BA991DB20F}" destId="{9C126331-5325-42A5-BC9D-2402173EFAF8}" srcOrd="1" destOrd="0" parTransId="{26A60385-691B-402D-86B2-3F0AE5AEBA58}" sibTransId="{061F9B90-F3F5-4679-912A-F43313433306}"/>
    <dgm:cxn modelId="{24D30CE7-1BD1-4E99-ABBF-7082EA6482E4}" type="presOf" srcId="{33E9D1C7-BBE4-4FC2-B2CE-98C62946F2FC}" destId="{D887AAA4-41D8-4570-9934-3704BFC8F392}" srcOrd="0" destOrd="0" presId="urn:microsoft.com/office/officeart/2018/2/layout/IconVerticalSolidList"/>
    <dgm:cxn modelId="{C674CBFB-1A4D-3747-85A1-31121EA97ADC}" type="presOf" srcId="{9C126331-5325-42A5-BC9D-2402173EFAF8}" destId="{E95D89D8-BB03-3743-AFA3-A597293BA192}" srcOrd="0" destOrd="0" presId="urn:microsoft.com/office/officeart/2018/2/layout/IconVerticalSolidList"/>
    <dgm:cxn modelId="{83F9D955-1023-4182-BE21-932A58926072}" type="presParOf" srcId="{CA2921B5-0380-4816-AE71-820176B80223}" destId="{F7BC7DBE-4668-4BCE-B7B6-F15E607B03C3}" srcOrd="0" destOrd="0" presId="urn:microsoft.com/office/officeart/2018/2/layout/IconVerticalSolidList"/>
    <dgm:cxn modelId="{E85DCD66-3D4B-4ED8-8614-4FD8A162F0DF}" type="presParOf" srcId="{F7BC7DBE-4668-4BCE-B7B6-F15E607B03C3}" destId="{7FE94C47-A718-4A8B-A792-507A48604869}" srcOrd="0" destOrd="0" presId="urn:microsoft.com/office/officeart/2018/2/layout/IconVerticalSolidList"/>
    <dgm:cxn modelId="{2C35D5DB-1C60-4D6C-A946-AA47363F4FB4}" type="presParOf" srcId="{F7BC7DBE-4668-4BCE-B7B6-F15E607B03C3}" destId="{EC4D29C9-9D2B-4B4A-A6C2-F65D8D19CDCB}" srcOrd="1" destOrd="0" presId="urn:microsoft.com/office/officeart/2018/2/layout/IconVerticalSolidList"/>
    <dgm:cxn modelId="{3050B5A2-4507-4869-BCBF-3C4472AA1B77}" type="presParOf" srcId="{F7BC7DBE-4668-4BCE-B7B6-F15E607B03C3}" destId="{D242C81C-9341-4774-9F21-E6B6DD13D6C8}" srcOrd="2" destOrd="0" presId="urn:microsoft.com/office/officeart/2018/2/layout/IconVerticalSolidList"/>
    <dgm:cxn modelId="{A68A6E3C-F7D3-4D69-8109-B636C771D669}" type="presParOf" srcId="{F7BC7DBE-4668-4BCE-B7B6-F15E607B03C3}" destId="{D887AAA4-41D8-4570-9934-3704BFC8F392}" srcOrd="3" destOrd="0" presId="urn:microsoft.com/office/officeart/2018/2/layout/IconVerticalSolidList"/>
    <dgm:cxn modelId="{1224409F-59AD-864F-91D8-F409B0521055}" type="presParOf" srcId="{CA2921B5-0380-4816-AE71-820176B80223}" destId="{6398990F-5AED-3D49-B117-F206CE99AD41}" srcOrd="1" destOrd="0" presId="urn:microsoft.com/office/officeart/2018/2/layout/IconVerticalSolidList"/>
    <dgm:cxn modelId="{30409732-6EE2-834C-80EA-362027EE0A02}" type="presParOf" srcId="{CA2921B5-0380-4816-AE71-820176B80223}" destId="{9278326E-A497-F246-BDEE-3309317457A5}" srcOrd="2" destOrd="0" presId="urn:microsoft.com/office/officeart/2018/2/layout/IconVerticalSolidList"/>
    <dgm:cxn modelId="{FF0E4B26-C8C6-5244-AA5C-2777703702A3}" type="presParOf" srcId="{9278326E-A497-F246-BDEE-3309317457A5}" destId="{0C45D564-8946-EC45-9D9E-FF8B9B8C3C55}" srcOrd="0" destOrd="0" presId="urn:microsoft.com/office/officeart/2018/2/layout/IconVerticalSolidList"/>
    <dgm:cxn modelId="{33AFD875-704F-1647-ADCA-9A9009B3796D}" type="presParOf" srcId="{9278326E-A497-F246-BDEE-3309317457A5}" destId="{7FFE89D4-FE24-104A-9EBF-1939F4C19759}" srcOrd="1" destOrd="0" presId="urn:microsoft.com/office/officeart/2018/2/layout/IconVerticalSolidList"/>
    <dgm:cxn modelId="{ED1004C2-A582-B04E-8E74-1BD4A0F27F34}" type="presParOf" srcId="{9278326E-A497-F246-BDEE-3309317457A5}" destId="{4ACC0930-5AE2-C643-8242-02E6DE3DB0BA}" srcOrd="2" destOrd="0" presId="urn:microsoft.com/office/officeart/2018/2/layout/IconVerticalSolidList"/>
    <dgm:cxn modelId="{9B871EBF-C3C3-9B4B-B796-B2976C0C55C4}" type="presParOf" srcId="{9278326E-A497-F246-BDEE-3309317457A5}" destId="{E95D89D8-BB03-3743-AFA3-A597293BA19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41E133-DF7D-4147-BB77-AD7B70D7C002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481894A-5727-4D6D-97A3-9035344A83EA}">
      <dgm:prSet custT="1"/>
      <dgm:spPr/>
      <dgm:t>
        <a:bodyPr/>
        <a:lstStyle/>
        <a:p>
          <a:r>
            <a:rPr lang="en-CA" sz="1900" b="0" i="0" dirty="0"/>
            <a:t>Record Attendance and Confirm Quorum</a:t>
          </a:r>
          <a:endParaRPr lang="en-US" sz="1900" dirty="0"/>
        </a:p>
      </dgm:t>
    </dgm:pt>
    <dgm:pt modelId="{3C45E9EB-7EFE-4CC3-AE40-BE13B694D984}" type="parTrans" cxnId="{E7CA1788-6D88-4D8E-A70E-18A3F40A1774}">
      <dgm:prSet/>
      <dgm:spPr/>
      <dgm:t>
        <a:bodyPr/>
        <a:lstStyle/>
        <a:p>
          <a:endParaRPr lang="en-US"/>
        </a:p>
      </dgm:t>
    </dgm:pt>
    <dgm:pt modelId="{9A5C73F6-F1D1-46F8-9BE4-4EE85EA903C1}" type="sibTrans" cxnId="{E7CA1788-6D88-4D8E-A70E-18A3F40A1774}">
      <dgm:prSet/>
      <dgm:spPr/>
      <dgm:t>
        <a:bodyPr/>
        <a:lstStyle/>
        <a:p>
          <a:endParaRPr lang="en-US"/>
        </a:p>
      </dgm:t>
    </dgm:pt>
    <dgm:pt modelId="{FC7F3A5B-A1E7-465B-8CDE-FDF615C507B6}">
      <dgm:prSet/>
      <dgm:spPr/>
      <dgm:t>
        <a:bodyPr/>
        <a:lstStyle/>
        <a:p>
          <a:r>
            <a:rPr lang="en-US" b="0" i="0" dirty="0"/>
            <a:t>Use a neutral, concise tone</a:t>
          </a:r>
          <a:endParaRPr lang="en-US" dirty="0"/>
        </a:p>
      </dgm:t>
    </dgm:pt>
    <dgm:pt modelId="{FEF56ABB-9F59-4BBB-81D0-EE17316F91FB}" type="parTrans" cxnId="{8B310D16-77F4-4EF7-9387-1FAE517CF090}">
      <dgm:prSet/>
      <dgm:spPr/>
      <dgm:t>
        <a:bodyPr/>
        <a:lstStyle/>
        <a:p>
          <a:endParaRPr lang="en-US"/>
        </a:p>
      </dgm:t>
    </dgm:pt>
    <dgm:pt modelId="{544952D2-189C-43B0-B20F-83F2D0ED9476}" type="sibTrans" cxnId="{8B310D16-77F4-4EF7-9387-1FAE517CF090}">
      <dgm:prSet/>
      <dgm:spPr/>
      <dgm:t>
        <a:bodyPr/>
        <a:lstStyle/>
        <a:p>
          <a:endParaRPr lang="en-US"/>
        </a:p>
      </dgm:t>
    </dgm:pt>
    <dgm:pt modelId="{F1D41916-F2C6-4D7D-89E4-3B60ABAB6A83}">
      <dgm:prSet custT="1"/>
      <dgm:spPr/>
      <dgm:t>
        <a:bodyPr/>
        <a:lstStyle/>
        <a:p>
          <a:r>
            <a:rPr lang="en-US" sz="1900" b="0" i="0" dirty="0"/>
            <a:t>Document:</a:t>
          </a:r>
          <a:endParaRPr lang="en-US" sz="1900" dirty="0"/>
        </a:p>
      </dgm:t>
    </dgm:pt>
    <dgm:pt modelId="{7320D3DD-1342-4230-A44D-E4375418137D}" type="parTrans" cxnId="{C54B46C4-5B1E-480D-B624-ED0412EA78E8}">
      <dgm:prSet/>
      <dgm:spPr/>
      <dgm:t>
        <a:bodyPr/>
        <a:lstStyle/>
        <a:p>
          <a:endParaRPr lang="en-US"/>
        </a:p>
      </dgm:t>
    </dgm:pt>
    <dgm:pt modelId="{0692BB9F-C0B6-49B9-9D3E-B954D2122DCA}" type="sibTrans" cxnId="{C54B46C4-5B1E-480D-B624-ED0412EA78E8}">
      <dgm:prSet/>
      <dgm:spPr/>
      <dgm:t>
        <a:bodyPr/>
        <a:lstStyle/>
        <a:p>
          <a:endParaRPr lang="en-US"/>
        </a:p>
      </dgm:t>
    </dgm:pt>
    <dgm:pt modelId="{0602F9BB-A560-4C65-A529-2B745ECFC50F}">
      <dgm:prSet/>
      <dgm:spPr/>
      <dgm:t>
        <a:bodyPr/>
        <a:lstStyle/>
        <a:p>
          <a:r>
            <a:rPr lang="en-CA" b="1" i="0" dirty="0"/>
            <a:t>Motions: - </a:t>
          </a:r>
          <a:r>
            <a:rPr lang="en-US" b="1" i="0" dirty="0"/>
            <a:t>Mover and seconder, Outcome</a:t>
          </a:r>
          <a:r>
            <a:rPr lang="en-US" b="0" i="0" dirty="0"/>
            <a:t> (carried/defeated)</a:t>
          </a:r>
          <a:endParaRPr lang="en-US" b="1" dirty="0"/>
        </a:p>
      </dgm:t>
    </dgm:pt>
    <dgm:pt modelId="{CA32A83F-7CC3-4043-A285-569B0F68CB1D}" type="parTrans" cxnId="{F154F6C5-26D7-40D4-B63E-88254FA7D906}">
      <dgm:prSet/>
      <dgm:spPr/>
      <dgm:t>
        <a:bodyPr/>
        <a:lstStyle/>
        <a:p>
          <a:endParaRPr lang="en-US"/>
        </a:p>
      </dgm:t>
    </dgm:pt>
    <dgm:pt modelId="{C98A355B-E58E-4FBE-BAD0-F31F363836E1}" type="sibTrans" cxnId="{F154F6C5-26D7-40D4-B63E-88254FA7D906}">
      <dgm:prSet/>
      <dgm:spPr/>
      <dgm:t>
        <a:bodyPr/>
        <a:lstStyle/>
        <a:p>
          <a:endParaRPr lang="en-US"/>
        </a:p>
      </dgm:t>
    </dgm:pt>
    <dgm:pt modelId="{62E3D8CB-3A37-4C5E-B85A-60303BEEAEB7}">
      <dgm:prSet/>
      <dgm:spPr/>
      <dgm:t>
        <a:bodyPr/>
        <a:lstStyle/>
        <a:p>
          <a:r>
            <a:rPr lang="en-US" b="1" i="0" dirty="0"/>
            <a:t>Action items</a:t>
          </a:r>
          <a:endParaRPr lang="en-US" b="1" dirty="0"/>
        </a:p>
      </dgm:t>
    </dgm:pt>
    <dgm:pt modelId="{42A828DD-E9FB-4B8B-BA84-FAE5704EB199}" type="parTrans" cxnId="{47FF57E9-E44B-4E35-A81E-544CA5BAF8FD}">
      <dgm:prSet/>
      <dgm:spPr/>
      <dgm:t>
        <a:bodyPr/>
        <a:lstStyle/>
        <a:p>
          <a:endParaRPr lang="en-US"/>
        </a:p>
      </dgm:t>
    </dgm:pt>
    <dgm:pt modelId="{868D4D75-099A-48DE-B4CA-08976BDA6F9F}" type="sibTrans" cxnId="{47FF57E9-E44B-4E35-A81E-544CA5BAF8FD}">
      <dgm:prSet/>
      <dgm:spPr/>
      <dgm:t>
        <a:bodyPr/>
        <a:lstStyle/>
        <a:p>
          <a:endParaRPr lang="en-US"/>
        </a:p>
      </dgm:t>
    </dgm:pt>
    <dgm:pt modelId="{3F3622D5-1347-4C93-AFCD-8FD07F3AE461}">
      <dgm:prSet/>
      <dgm:spPr/>
      <dgm:t>
        <a:bodyPr/>
        <a:lstStyle/>
        <a:p>
          <a:r>
            <a:rPr lang="en-CA" b="1" i="1" dirty="0"/>
            <a:t>Record what was done, not what was said</a:t>
          </a:r>
          <a:endParaRPr lang="en-US" b="1" i="1" dirty="0"/>
        </a:p>
      </dgm:t>
    </dgm:pt>
    <dgm:pt modelId="{39D96502-4082-4E7F-B078-9BA257F7B24E}" type="parTrans" cxnId="{97EF6188-0A39-4A0A-B1BF-B05F1B76F7D7}">
      <dgm:prSet/>
      <dgm:spPr/>
      <dgm:t>
        <a:bodyPr/>
        <a:lstStyle/>
        <a:p>
          <a:endParaRPr lang="en-US"/>
        </a:p>
      </dgm:t>
    </dgm:pt>
    <dgm:pt modelId="{C066C992-A9CC-4E4D-A5CF-64015CBA35B2}" type="sibTrans" cxnId="{97EF6188-0A39-4A0A-B1BF-B05F1B76F7D7}">
      <dgm:prSet/>
      <dgm:spPr/>
      <dgm:t>
        <a:bodyPr/>
        <a:lstStyle/>
        <a:p>
          <a:endParaRPr lang="en-US"/>
        </a:p>
      </dgm:t>
    </dgm:pt>
    <dgm:pt modelId="{E3EEEB73-B25A-4B4D-9DF2-2ACA9E64F796}" type="pres">
      <dgm:prSet presAssocID="{AE41E133-DF7D-4147-BB77-AD7B70D7C002}" presName="linear" presStyleCnt="0">
        <dgm:presLayoutVars>
          <dgm:dir/>
          <dgm:animLvl val="lvl"/>
          <dgm:resizeHandles val="exact"/>
        </dgm:presLayoutVars>
      </dgm:prSet>
      <dgm:spPr/>
    </dgm:pt>
    <dgm:pt modelId="{0E721705-6975-492E-B2B6-1E4A46545227}" type="pres">
      <dgm:prSet presAssocID="{F481894A-5727-4D6D-97A3-9035344A83EA}" presName="parentLin" presStyleCnt="0"/>
      <dgm:spPr/>
    </dgm:pt>
    <dgm:pt modelId="{01A84F09-247C-48FE-AC69-1EFD63F6D6A0}" type="pres">
      <dgm:prSet presAssocID="{F481894A-5727-4D6D-97A3-9035344A83EA}" presName="parentLeftMargin" presStyleLbl="node1" presStyleIdx="0" presStyleCnt="4"/>
      <dgm:spPr/>
    </dgm:pt>
    <dgm:pt modelId="{473514B6-5507-4436-9789-AF1CCEA719DF}" type="pres">
      <dgm:prSet presAssocID="{F481894A-5727-4D6D-97A3-9035344A83EA}" presName="parentText" presStyleLbl="node1" presStyleIdx="0" presStyleCnt="4" custLinFactNeighborX="-9972" custLinFactNeighborY="8374">
        <dgm:presLayoutVars>
          <dgm:chMax val="0"/>
          <dgm:bulletEnabled val="1"/>
        </dgm:presLayoutVars>
      </dgm:prSet>
      <dgm:spPr/>
    </dgm:pt>
    <dgm:pt modelId="{54210AC7-F81D-40C3-B9F6-BD66FC2B2505}" type="pres">
      <dgm:prSet presAssocID="{F481894A-5727-4D6D-97A3-9035344A83EA}" presName="negativeSpace" presStyleCnt="0"/>
      <dgm:spPr/>
    </dgm:pt>
    <dgm:pt modelId="{499F7972-48DA-4CEA-8D2D-947D9BAE2E45}" type="pres">
      <dgm:prSet presAssocID="{F481894A-5727-4D6D-97A3-9035344A83EA}" presName="childText" presStyleLbl="conFgAcc1" presStyleIdx="0" presStyleCnt="4">
        <dgm:presLayoutVars>
          <dgm:bulletEnabled val="1"/>
        </dgm:presLayoutVars>
      </dgm:prSet>
      <dgm:spPr/>
    </dgm:pt>
    <dgm:pt modelId="{19F99219-CD46-4AD7-B881-5FE8A3AF3109}" type="pres">
      <dgm:prSet presAssocID="{9A5C73F6-F1D1-46F8-9BE4-4EE85EA903C1}" presName="spaceBetweenRectangles" presStyleCnt="0"/>
      <dgm:spPr/>
    </dgm:pt>
    <dgm:pt modelId="{B9B3D689-2D91-4B74-A651-3D7635A92F12}" type="pres">
      <dgm:prSet presAssocID="{F1D41916-F2C6-4D7D-89E4-3B60ABAB6A83}" presName="parentLin" presStyleCnt="0"/>
      <dgm:spPr/>
    </dgm:pt>
    <dgm:pt modelId="{D3707A27-5F67-447C-B600-0FF2EE8E3AEC}" type="pres">
      <dgm:prSet presAssocID="{F1D41916-F2C6-4D7D-89E4-3B60ABAB6A83}" presName="parentLeftMargin" presStyleLbl="node1" presStyleIdx="0" presStyleCnt="4"/>
      <dgm:spPr/>
    </dgm:pt>
    <dgm:pt modelId="{392838EA-6270-498E-B44C-99C2695F9CED}" type="pres">
      <dgm:prSet presAssocID="{F1D41916-F2C6-4D7D-89E4-3B60ABAB6A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EAC511-EE01-4268-9AF1-6F491176491A}" type="pres">
      <dgm:prSet presAssocID="{F1D41916-F2C6-4D7D-89E4-3B60ABAB6A83}" presName="negativeSpace" presStyleCnt="0"/>
      <dgm:spPr/>
    </dgm:pt>
    <dgm:pt modelId="{EEBC6B5B-A92C-4625-998E-F8025FF2F817}" type="pres">
      <dgm:prSet presAssocID="{F1D41916-F2C6-4D7D-89E4-3B60ABAB6A83}" presName="childText" presStyleLbl="conFgAcc1" presStyleIdx="1" presStyleCnt="4">
        <dgm:presLayoutVars>
          <dgm:bulletEnabled val="1"/>
        </dgm:presLayoutVars>
      </dgm:prSet>
      <dgm:spPr/>
    </dgm:pt>
    <dgm:pt modelId="{C270C370-BDDF-4319-89C7-8594B30075BB}" type="pres">
      <dgm:prSet presAssocID="{0692BB9F-C0B6-49B9-9D3E-B954D2122DCA}" presName="spaceBetweenRectangles" presStyleCnt="0"/>
      <dgm:spPr/>
    </dgm:pt>
    <dgm:pt modelId="{471BF7F2-3718-4E1C-BA06-590B9A95306E}" type="pres">
      <dgm:prSet presAssocID="{FC7F3A5B-A1E7-465B-8CDE-FDF615C507B6}" presName="parentLin" presStyleCnt="0"/>
      <dgm:spPr/>
    </dgm:pt>
    <dgm:pt modelId="{5F923D7F-5F22-4158-A646-BEAA1306A577}" type="pres">
      <dgm:prSet presAssocID="{FC7F3A5B-A1E7-465B-8CDE-FDF615C507B6}" presName="parentLeftMargin" presStyleLbl="node1" presStyleIdx="1" presStyleCnt="4"/>
      <dgm:spPr/>
    </dgm:pt>
    <dgm:pt modelId="{59A5A20A-28C1-4D87-8D55-B90875FB4666}" type="pres">
      <dgm:prSet presAssocID="{FC7F3A5B-A1E7-465B-8CDE-FDF615C507B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3758E8-164B-40E0-9250-45F2895649A9}" type="pres">
      <dgm:prSet presAssocID="{FC7F3A5B-A1E7-465B-8CDE-FDF615C507B6}" presName="negativeSpace" presStyleCnt="0"/>
      <dgm:spPr/>
    </dgm:pt>
    <dgm:pt modelId="{BD961C45-A93D-4472-B012-B55375B170A4}" type="pres">
      <dgm:prSet presAssocID="{FC7F3A5B-A1E7-465B-8CDE-FDF615C507B6}" presName="childText" presStyleLbl="conFgAcc1" presStyleIdx="2" presStyleCnt="4">
        <dgm:presLayoutVars>
          <dgm:bulletEnabled val="1"/>
        </dgm:presLayoutVars>
      </dgm:prSet>
      <dgm:spPr/>
    </dgm:pt>
    <dgm:pt modelId="{EDD48438-27A6-40AC-9A98-AA9B67F721A2}" type="pres">
      <dgm:prSet presAssocID="{544952D2-189C-43B0-B20F-83F2D0ED9476}" presName="spaceBetweenRectangles" presStyleCnt="0"/>
      <dgm:spPr/>
    </dgm:pt>
    <dgm:pt modelId="{9680A134-1CB1-4642-BA26-8154FDC3F840}" type="pres">
      <dgm:prSet presAssocID="{3F3622D5-1347-4C93-AFCD-8FD07F3AE461}" presName="parentLin" presStyleCnt="0"/>
      <dgm:spPr/>
    </dgm:pt>
    <dgm:pt modelId="{22B26C6C-01FC-4F97-A33D-B7983A7AAF19}" type="pres">
      <dgm:prSet presAssocID="{3F3622D5-1347-4C93-AFCD-8FD07F3AE461}" presName="parentLeftMargin" presStyleLbl="node1" presStyleIdx="2" presStyleCnt="4"/>
      <dgm:spPr/>
    </dgm:pt>
    <dgm:pt modelId="{BC00EB63-91FA-46DA-A57B-940D6C449528}" type="pres">
      <dgm:prSet presAssocID="{3F3622D5-1347-4C93-AFCD-8FD07F3AE46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7E20AE9-EE17-4F8F-A4B7-9C956BF035D3}" type="pres">
      <dgm:prSet presAssocID="{3F3622D5-1347-4C93-AFCD-8FD07F3AE461}" presName="negativeSpace" presStyleCnt="0"/>
      <dgm:spPr/>
    </dgm:pt>
    <dgm:pt modelId="{1AA75236-0233-4807-886A-94509D0ED113}" type="pres">
      <dgm:prSet presAssocID="{3F3622D5-1347-4C93-AFCD-8FD07F3AE46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B310D16-77F4-4EF7-9387-1FAE517CF090}" srcId="{AE41E133-DF7D-4147-BB77-AD7B70D7C002}" destId="{FC7F3A5B-A1E7-465B-8CDE-FDF615C507B6}" srcOrd="2" destOrd="0" parTransId="{FEF56ABB-9F59-4BBB-81D0-EE17316F91FB}" sibTransId="{544952D2-189C-43B0-B20F-83F2D0ED9476}"/>
    <dgm:cxn modelId="{B880C477-74C2-49FA-A1C0-5923BA0DC4AA}" type="presOf" srcId="{AE41E133-DF7D-4147-BB77-AD7B70D7C002}" destId="{E3EEEB73-B25A-4B4D-9DF2-2ACA9E64F796}" srcOrd="0" destOrd="0" presId="urn:microsoft.com/office/officeart/2005/8/layout/list1"/>
    <dgm:cxn modelId="{66F52180-2F23-4107-92DA-9F3C8129A08E}" type="presOf" srcId="{3F3622D5-1347-4C93-AFCD-8FD07F3AE461}" destId="{22B26C6C-01FC-4F97-A33D-B7983A7AAF19}" srcOrd="0" destOrd="0" presId="urn:microsoft.com/office/officeart/2005/8/layout/list1"/>
    <dgm:cxn modelId="{E7CA1788-6D88-4D8E-A70E-18A3F40A1774}" srcId="{AE41E133-DF7D-4147-BB77-AD7B70D7C002}" destId="{F481894A-5727-4D6D-97A3-9035344A83EA}" srcOrd="0" destOrd="0" parTransId="{3C45E9EB-7EFE-4CC3-AE40-BE13B694D984}" sibTransId="{9A5C73F6-F1D1-46F8-9BE4-4EE85EA903C1}"/>
    <dgm:cxn modelId="{97EF6188-0A39-4A0A-B1BF-B05F1B76F7D7}" srcId="{AE41E133-DF7D-4147-BB77-AD7B70D7C002}" destId="{3F3622D5-1347-4C93-AFCD-8FD07F3AE461}" srcOrd="3" destOrd="0" parTransId="{39D96502-4082-4E7F-B078-9BA257F7B24E}" sibTransId="{C066C992-A9CC-4E4D-A5CF-64015CBA35B2}"/>
    <dgm:cxn modelId="{6371E1A2-BE71-42A2-8C27-E1080CDD8088}" type="presOf" srcId="{F481894A-5727-4D6D-97A3-9035344A83EA}" destId="{473514B6-5507-4436-9789-AF1CCEA719DF}" srcOrd="1" destOrd="0" presId="urn:microsoft.com/office/officeart/2005/8/layout/list1"/>
    <dgm:cxn modelId="{DFE27FA3-690B-400D-A4A9-7C567A8BDC14}" type="presOf" srcId="{F1D41916-F2C6-4D7D-89E4-3B60ABAB6A83}" destId="{D3707A27-5F67-447C-B600-0FF2EE8E3AEC}" srcOrd="0" destOrd="0" presId="urn:microsoft.com/office/officeart/2005/8/layout/list1"/>
    <dgm:cxn modelId="{57AF74B3-26ED-4D7D-9524-BB1F776D6EC0}" type="presOf" srcId="{3F3622D5-1347-4C93-AFCD-8FD07F3AE461}" destId="{BC00EB63-91FA-46DA-A57B-940D6C449528}" srcOrd="1" destOrd="0" presId="urn:microsoft.com/office/officeart/2005/8/layout/list1"/>
    <dgm:cxn modelId="{464238BA-EFD2-4E95-BCDE-A8D81234BDA1}" type="presOf" srcId="{62E3D8CB-3A37-4C5E-B85A-60303BEEAEB7}" destId="{EEBC6B5B-A92C-4625-998E-F8025FF2F817}" srcOrd="0" destOrd="1" presId="urn:microsoft.com/office/officeart/2005/8/layout/list1"/>
    <dgm:cxn modelId="{83E625C1-9CA6-4253-BEC5-066F0AC24A1A}" type="presOf" srcId="{FC7F3A5B-A1E7-465B-8CDE-FDF615C507B6}" destId="{5F923D7F-5F22-4158-A646-BEAA1306A577}" srcOrd="0" destOrd="0" presId="urn:microsoft.com/office/officeart/2005/8/layout/list1"/>
    <dgm:cxn modelId="{C54B46C4-5B1E-480D-B624-ED0412EA78E8}" srcId="{AE41E133-DF7D-4147-BB77-AD7B70D7C002}" destId="{F1D41916-F2C6-4D7D-89E4-3B60ABAB6A83}" srcOrd="1" destOrd="0" parTransId="{7320D3DD-1342-4230-A44D-E4375418137D}" sibTransId="{0692BB9F-C0B6-49B9-9D3E-B954D2122DCA}"/>
    <dgm:cxn modelId="{F154F6C5-26D7-40D4-B63E-88254FA7D906}" srcId="{F1D41916-F2C6-4D7D-89E4-3B60ABAB6A83}" destId="{0602F9BB-A560-4C65-A529-2B745ECFC50F}" srcOrd="0" destOrd="0" parTransId="{CA32A83F-7CC3-4043-A285-569B0F68CB1D}" sibTransId="{C98A355B-E58E-4FBE-BAD0-F31F363836E1}"/>
    <dgm:cxn modelId="{F21D37D0-C819-4AB9-9657-8D8D9BC1BBE6}" type="presOf" srcId="{FC7F3A5B-A1E7-465B-8CDE-FDF615C507B6}" destId="{59A5A20A-28C1-4D87-8D55-B90875FB4666}" srcOrd="1" destOrd="0" presId="urn:microsoft.com/office/officeart/2005/8/layout/list1"/>
    <dgm:cxn modelId="{9C55D6D1-C88F-454D-929B-DF92C5125363}" type="presOf" srcId="{0602F9BB-A560-4C65-A529-2B745ECFC50F}" destId="{EEBC6B5B-A92C-4625-998E-F8025FF2F817}" srcOrd="0" destOrd="0" presId="urn:microsoft.com/office/officeart/2005/8/layout/list1"/>
    <dgm:cxn modelId="{47FF57E9-E44B-4E35-A81E-544CA5BAF8FD}" srcId="{F1D41916-F2C6-4D7D-89E4-3B60ABAB6A83}" destId="{62E3D8CB-3A37-4C5E-B85A-60303BEEAEB7}" srcOrd="1" destOrd="0" parTransId="{42A828DD-E9FB-4B8B-BA84-FAE5704EB199}" sibTransId="{868D4D75-099A-48DE-B4CA-08976BDA6F9F}"/>
    <dgm:cxn modelId="{C06543EA-07A8-4D29-8712-BF05FDDD1D1F}" type="presOf" srcId="{F1D41916-F2C6-4D7D-89E4-3B60ABAB6A83}" destId="{392838EA-6270-498E-B44C-99C2695F9CED}" srcOrd="1" destOrd="0" presId="urn:microsoft.com/office/officeart/2005/8/layout/list1"/>
    <dgm:cxn modelId="{6A07BCFE-4007-40F5-94AF-6EA3288B1A8F}" type="presOf" srcId="{F481894A-5727-4D6D-97A3-9035344A83EA}" destId="{01A84F09-247C-48FE-AC69-1EFD63F6D6A0}" srcOrd="0" destOrd="0" presId="urn:microsoft.com/office/officeart/2005/8/layout/list1"/>
    <dgm:cxn modelId="{889EF758-3F88-40A1-AF27-271905883B50}" type="presParOf" srcId="{E3EEEB73-B25A-4B4D-9DF2-2ACA9E64F796}" destId="{0E721705-6975-492E-B2B6-1E4A46545227}" srcOrd="0" destOrd="0" presId="urn:microsoft.com/office/officeart/2005/8/layout/list1"/>
    <dgm:cxn modelId="{6CC5D6E2-3381-4B4B-93FF-9C69D9505A78}" type="presParOf" srcId="{0E721705-6975-492E-B2B6-1E4A46545227}" destId="{01A84F09-247C-48FE-AC69-1EFD63F6D6A0}" srcOrd="0" destOrd="0" presId="urn:microsoft.com/office/officeart/2005/8/layout/list1"/>
    <dgm:cxn modelId="{F37ABFBA-5FAE-41EB-934F-4E6280EA27A5}" type="presParOf" srcId="{0E721705-6975-492E-B2B6-1E4A46545227}" destId="{473514B6-5507-4436-9789-AF1CCEA719DF}" srcOrd="1" destOrd="0" presId="urn:microsoft.com/office/officeart/2005/8/layout/list1"/>
    <dgm:cxn modelId="{CE0D2EFC-727E-4AB3-A049-35EA64F5EA55}" type="presParOf" srcId="{E3EEEB73-B25A-4B4D-9DF2-2ACA9E64F796}" destId="{54210AC7-F81D-40C3-B9F6-BD66FC2B2505}" srcOrd="1" destOrd="0" presId="urn:microsoft.com/office/officeart/2005/8/layout/list1"/>
    <dgm:cxn modelId="{4D176773-60E1-4519-BBF1-BFCFD148DEFC}" type="presParOf" srcId="{E3EEEB73-B25A-4B4D-9DF2-2ACA9E64F796}" destId="{499F7972-48DA-4CEA-8D2D-947D9BAE2E45}" srcOrd="2" destOrd="0" presId="urn:microsoft.com/office/officeart/2005/8/layout/list1"/>
    <dgm:cxn modelId="{74A9E7B1-3507-408C-B664-82F4C76F5783}" type="presParOf" srcId="{E3EEEB73-B25A-4B4D-9DF2-2ACA9E64F796}" destId="{19F99219-CD46-4AD7-B881-5FE8A3AF3109}" srcOrd="3" destOrd="0" presId="urn:microsoft.com/office/officeart/2005/8/layout/list1"/>
    <dgm:cxn modelId="{C236B87B-F34D-42B6-85BD-C95BF6A81DD9}" type="presParOf" srcId="{E3EEEB73-B25A-4B4D-9DF2-2ACA9E64F796}" destId="{B9B3D689-2D91-4B74-A651-3D7635A92F12}" srcOrd="4" destOrd="0" presId="urn:microsoft.com/office/officeart/2005/8/layout/list1"/>
    <dgm:cxn modelId="{0E585483-9DC0-431D-8368-773A3CA0A02C}" type="presParOf" srcId="{B9B3D689-2D91-4B74-A651-3D7635A92F12}" destId="{D3707A27-5F67-447C-B600-0FF2EE8E3AEC}" srcOrd="0" destOrd="0" presId="urn:microsoft.com/office/officeart/2005/8/layout/list1"/>
    <dgm:cxn modelId="{7A3E25D0-AF8A-442C-B1A2-BB1F705C9D3B}" type="presParOf" srcId="{B9B3D689-2D91-4B74-A651-3D7635A92F12}" destId="{392838EA-6270-498E-B44C-99C2695F9CED}" srcOrd="1" destOrd="0" presId="urn:microsoft.com/office/officeart/2005/8/layout/list1"/>
    <dgm:cxn modelId="{68A3714C-23DD-4779-84D9-E42F1C1987A6}" type="presParOf" srcId="{E3EEEB73-B25A-4B4D-9DF2-2ACA9E64F796}" destId="{85EAC511-EE01-4268-9AF1-6F491176491A}" srcOrd="5" destOrd="0" presId="urn:microsoft.com/office/officeart/2005/8/layout/list1"/>
    <dgm:cxn modelId="{6BD536F7-B2E8-4D35-89A8-C0A324B25851}" type="presParOf" srcId="{E3EEEB73-B25A-4B4D-9DF2-2ACA9E64F796}" destId="{EEBC6B5B-A92C-4625-998E-F8025FF2F817}" srcOrd="6" destOrd="0" presId="urn:microsoft.com/office/officeart/2005/8/layout/list1"/>
    <dgm:cxn modelId="{F7643FF8-D0D9-4283-99E8-2147F23BBE47}" type="presParOf" srcId="{E3EEEB73-B25A-4B4D-9DF2-2ACA9E64F796}" destId="{C270C370-BDDF-4319-89C7-8594B30075BB}" srcOrd="7" destOrd="0" presId="urn:microsoft.com/office/officeart/2005/8/layout/list1"/>
    <dgm:cxn modelId="{CEDD08A5-56DB-46F3-9EE2-2798EE114038}" type="presParOf" srcId="{E3EEEB73-B25A-4B4D-9DF2-2ACA9E64F796}" destId="{471BF7F2-3718-4E1C-BA06-590B9A95306E}" srcOrd="8" destOrd="0" presId="urn:microsoft.com/office/officeart/2005/8/layout/list1"/>
    <dgm:cxn modelId="{C6A6402A-8F37-4385-9943-E1E8D48267FD}" type="presParOf" srcId="{471BF7F2-3718-4E1C-BA06-590B9A95306E}" destId="{5F923D7F-5F22-4158-A646-BEAA1306A577}" srcOrd="0" destOrd="0" presId="urn:microsoft.com/office/officeart/2005/8/layout/list1"/>
    <dgm:cxn modelId="{58723775-9021-4AC9-A934-AFE47F045324}" type="presParOf" srcId="{471BF7F2-3718-4E1C-BA06-590B9A95306E}" destId="{59A5A20A-28C1-4D87-8D55-B90875FB4666}" srcOrd="1" destOrd="0" presId="urn:microsoft.com/office/officeart/2005/8/layout/list1"/>
    <dgm:cxn modelId="{ECFA7425-AABD-4E4F-84E5-D9BF19673A3A}" type="presParOf" srcId="{E3EEEB73-B25A-4B4D-9DF2-2ACA9E64F796}" destId="{FF3758E8-164B-40E0-9250-45F2895649A9}" srcOrd="9" destOrd="0" presId="urn:microsoft.com/office/officeart/2005/8/layout/list1"/>
    <dgm:cxn modelId="{A2E9F5A8-DE70-4949-A7EF-6DE90EC618C1}" type="presParOf" srcId="{E3EEEB73-B25A-4B4D-9DF2-2ACA9E64F796}" destId="{BD961C45-A93D-4472-B012-B55375B170A4}" srcOrd="10" destOrd="0" presId="urn:microsoft.com/office/officeart/2005/8/layout/list1"/>
    <dgm:cxn modelId="{A4F8A17C-7DF7-4D59-8BD1-E57B56DFFBAB}" type="presParOf" srcId="{E3EEEB73-B25A-4B4D-9DF2-2ACA9E64F796}" destId="{EDD48438-27A6-40AC-9A98-AA9B67F721A2}" srcOrd="11" destOrd="0" presId="urn:microsoft.com/office/officeart/2005/8/layout/list1"/>
    <dgm:cxn modelId="{1461AE47-6731-4FDB-9064-434465911E3C}" type="presParOf" srcId="{E3EEEB73-B25A-4B4D-9DF2-2ACA9E64F796}" destId="{9680A134-1CB1-4642-BA26-8154FDC3F840}" srcOrd="12" destOrd="0" presId="urn:microsoft.com/office/officeart/2005/8/layout/list1"/>
    <dgm:cxn modelId="{FAEE49D8-AAFE-41D6-A31F-C5F7F2A1996E}" type="presParOf" srcId="{9680A134-1CB1-4642-BA26-8154FDC3F840}" destId="{22B26C6C-01FC-4F97-A33D-B7983A7AAF19}" srcOrd="0" destOrd="0" presId="urn:microsoft.com/office/officeart/2005/8/layout/list1"/>
    <dgm:cxn modelId="{3BB5EC8C-CD3B-4DE9-ACE9-6714B8ECB9E3}" type="presParOf" srcId="{9680A134-1CB1-4642-BA26-8154FDC3F840}" destId="{BC00EB63-91FA-46DA-A57B-940D6C449528}" srcOrd="1" destOrd="0" presId="urn:microsoft.com/office/officeart/2005/8/layout/list1"/>
    <dgm:cxn modelId="{D0DF71A5-7E2A-46BB-9992-BECE35C1479E}" type="presParOf" srcId="{E3EEEB73-B25A-4B4D-9DF2-2ACA9E64F796}" destId="{37E20AE9-EE17-4F8F-A4B7-9C956BF035D3}" srcOrd="13" destOrd="0" presId="urn:microsoft.com/office/officeart/2005/8/layout/list1"/>
    <dgm:cxn modelId="{FD5D1307-2235-4E0D-ADF5-BBFC8A12EBF1}" type="presParOf" srcId="{E3EEEB73-B25A-4B4D-9DF2-2ACA9E64F796}" destId="{1AA75236-0233-4807-886A-94509D0ED11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CBD5A8-0207-4D7B-BBC1-96F17B9B99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514B3B00-DA8D-4024-846B-20A85D1AB2FB}">
      <dgm:prSet/>
      <dgm:spPr/>
      <dgm:t>
        <a:bodyPr/>
        <a:lstStyle/>
        <a:p>
          <a:r>
            <a:rPr lang="en-US" b="0" i="0"/>
            <a:t>Finalize and file signed minutes</a:t>
          </a:r>
          <a:endParaRPr lang="en-US"/>
        </a:p>
      </dgm:t>
    </dgm:pt>
    <dgm:pt modelId="{4211C066-0885-4BD0-ACD7-DBBE09B47A50}" type="parTrans" cxnId="{F2DF19CF-1DC3-4331-A6AA-989AF4C708BC}">
      <dgm:prSet/>
      <dgm:spPr/>
      <dgm:t>
        <a:bodyPr/>
        <a:lstStyle/>
        <a:p>
          <a:endParaRPr lang="en-US"/>
        </a:p>
      </dgm:t>
    </dgm:pt>
    <dgm:pt modelId="{213C628F-CA4C-42D4-9B14-6BE23DF8CB5D}" type="sibTrans" cxnId="{F2DF19CF-1DC3-4331-A6AA-989AF4C708BC}">
      <dgm:prSet/>
      <dgm:spPr/>
      <dgm:t>
        <a:bodyPr/>
        <a:lstStyle/>
        <a:p>
          <a:endParaRPr lang="en-US"/>
        </a:p>
      </dgm:t>
    </dgm:pt>
    <dgm:pt modelId="{29DB7374-D844-4CC1-8584-0C21A0722543}">
      <dgm:prSet/>
      <dgm:spPr/>
      <dgm:t>
        <a:bodyPr/>
        <a:lstStyle/>
        <a:p>
          <a:r>
            <a:rPr lang="en-US" b="0" i="0"/>
            <a:t>Post minutes publicly (if applicable)</a:t>
          </a:r>
          <a:endParaRPr lang="en-US"/>
        </a:p>
      </dgm:t>
    </dgm:pt>
    <dgm:pt modelId="{EED7DCD2-04EF-41B3-B1F5-420F0FC5E61A}" type="parTrans" cxnId="{DF51CCD1-2E74-4B78-B22D-36D99B083BF3}">
      <dgm:prSet/>
      <dgm:spPr/>
      <dgm:t>
        <a:bodyPr/>
        <a:lstStyle/>
        <a:p>
          <a:endParaRPr lang="en-US"/>
        </a:p>
      </dgm:t>
    </dgm:pt>
    <dgm:pt modelId="{E59B3322-B4FB-4A04-8EBB-F43D71AD454F}" type="sibTrans" cxnId="{DF51CCD1-2E74-4B78-B22D-36D99B083BF3}">
      <dgm:prSet/>
      <dgm:spPr/>
      <dgm:t>
        <a:bodyPr/>
        <a:lstStyle/>
        <a:p>
          <a:endParaRPr lang="en-US"/>
        </a:p>
      </dgm:t>
    </dgm:pt>
    <dgm:pt modelId="{6EA33F2E-E253-415D-959D-078815C461B9}">
      <dgm:prSet/>
      <dgm:spPr/>
      <dgm:t>
        <a:bodyPr/>
        <a:lstStyle/>
        <a:p>
          <a:r>
            <a:rPr lang="en-US" b="0" i="0"/>
            <a:t>Track follow-up on action items</a:t>
          </a:r>
          <a:endParaRPr lang="en-US"/>
        </a:p>
      </dgm:t>
    </dgm:pt>
    <dgm:pt modelId="{78C477A4-59C5-4E56-9A58-C1C1E4234410}" type="parTrans" cxnId="{FCF9B2B2-6B12-4F90-BF10-A3E1ED8D851B}">
      <dgm:prSet/>
      <dgm:spPr/>
      <dgm:t>
        <a:bodyPr/>
        <a:lstStyle/>
        <a:p>
          <a:endParaRPr lang="en-US"/>
        </a:p>
      </dgm:t>
    </dgm:pt>
    <dgm:pt modelId="{D5C8D97A-FD43-43B8-89A6-A74126261C06}" type="sibTrans" cxnId="{FCF9B2B2-6B12-4F90-BF10-A3E1ED8D851B}">
      <dgm:prSet/>
      <dgm:spPr/>
      <dgm:t>
        <a:bodyPr/>
        <a:lstStyle/>
        <a:p>
          <a:endParaRPr lang="en-US"/>
        </a:p>
      </dgm:t>
    </dgm:pt>
    <dgm:pt modelId="{CAE667ED-2E19-4834-8A58-D99F29271EA9}" type="pres">
      <dgm:prSet presAssocID="{B1CBD5A8-0207-4D7B-BBC1-96F17B9B99A5}" presName="root" presStyleCnt="0">
        <dgm:presLayoutVars>
          <dgm:dir/>
          <dgm:resizeHandles val="exact"/>
        </dgm:presLayoutVars>
      </dgm:prSet>
      <dgm:spPr/>
    </dgm:pt>
    <dgm:pt modelId="{2F3AE794-5C65-4381-A39B-690D74BB7C96}" type="pres">
      <dgm:prSet presAssocID="{514B3B00-DA8D-4024-846B-20A85D1AB2FB}" presName="compNode" presStyleCnt="0"/>
      <dgm:spPr/>
    </dgm:pt>
    <dgm:pt modelId="{869B24DB-69B9-449A-95CF-2F532C4A3882}" type="pres">
      <dgm:prSet presAssocID="{514B3B00-DA8D-4024-846B-20A85D1AB2FB}" presName="bgRect" presStyleLbl="bgShp" presStyleIdx="0" presStyleCnt="3"/>
      <dgm:spPr/>
    </dgm:pt>
    <dgm:pt modelId="{6B7E2E00-4981-4EF6-8472-7DEDFAB79F12}" type="pres">
      <dgm:prSet presAssocID="{514B3B00-DA8D-4024-846B-20A85D1AB2F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36FD2F2-2230-4ACC-AFB7-DFC63E6D0F7F}" type="pres">
      <dgm:prSet presAssocID="{514B3B00-DA8D-4024-846B-20A85D1AB2FB}" presName="spaceRect" presStyleCnt="0"/>
      <dgm:spPr/>
    </dgm:pt>
    <dgm:pt modelId="{D74BD9AF-D856-4479-885A-741E744DF9F7}" type="pres">
      <dgm:prSet presAssocID="{514B3B00-DA8D-4024-846B-20A85D1AB2FB}" presName="parTx" presStyleLbl="revTx" presStyleIdx="0" presStyleCnt="3">
        <dgm:presLayoutVars>
          <dgm:chMax val="0"/>
          <dgm:chPref val="0"/>
        </dgm:presLayoutVars>
      </dgm:prSet>
      <dgm:spPr/>
    </dgm:pt>
    <dgm:pt modelId="{87D6BEC5-D5C2-435F-8C2B-25378D124C18}" type="pres">
      <dgm:prSet presAssocID="{213C628F-CA4C-42D4-9B14-6BE23DF8CB5D}" presName="sibTrans" presStyleCnt="0"/>
      <dgm:spPr/>
    </dgm:pt>
    <dgm:pt modelId="{92E6E904-1C72-4A0D-9FDC-159CE2BB93BE}" type="pres">
      <dgm:prSet presAssocID="{29DB7374-D844-4CC1-8584-0C21A0722543}" presName="compNode" presStyleCnt="0"/>
      <dgm:spPr/>
    </dgm:pt>
    <dgm:pt modelId="{B1CF701C-555D-4C60-BC6B-83BC67B29EB8}" type="pres">
      <dgm:prSet presAssocID="{29DB7374-D844-4CC1-8584-0C21A0722543}" presName="bgRect" presStyleLbl="bgShp" presStyleIdx="1" presStyleCnt="3"/>
      <dgm:spPr/>
    </dgm:pt>
    <dgm:pt modelId="{33C5A8AC-C7A6-4C70-840F-65E6AC628249}" type="pres">
      <dgm:prSet presAssocID="{29DB7374-D844-4CC1-8584-0C21A072254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53440C0-1EA9-4E9D-9218-1CE61D94F00A}" type="pres">
      <dgm:prSet presAssocID="{29DB7374-D844-4CC1-8584-0C21A0722543}" presName="spaceRect" presStyleCnt="0"/>
      <dgm:spPr/>
    </dgm:pt>
    <dgm:pt modelId="{9C426130-AD0C-46CA-85A6-0AE0EC6029AC}" type="pres">
      <dgm:prSet presAssocID="{29DB7374-D844-4CC1-8584-0C21A0722543}" presName="parTx" presStyleLbl="revTx" presStyleIdx="1" presStyleCnt="3">
        <dgm:presLayoutVars>
          <dgm:chMax val="0"/>
          <dgm:chPref val="0"/>
        </dgm:presLayoutVars>
      </dgm:prSet>
      <dgm:spPr/>
    </dgm:pt>
    <dgm:pt modelId="{602BEE68-F5DA-44E6-8EB5-E4ECEDAFE316}" type="pres">
      <dgm:prSet presAssocID="{E59B3322-B4FB-4A04-8EBB-F43D71AD454F}" presName="sibTrans" presStyleCnt="0"/>
      <dgm:spPr/>
    </dgm:pt>
    <dgm:pt modelId="{0B22A164-5437-439C-A922-EB56372FFB12}" type="pres">
      <dgm:prSet presAssocID="{6EA33F2E-E253-415D-959D-078815C461B9}" presName="compNode" presStyleCnt="0"/>
      <dgm:spPr/>
    </dgm:pt>
    <dgm:pt modelId="{AA31B8BF-7C8A-4A4C-95D6-865390001C90}" type="pres">
      <dgm:prSet presAssocID="{6EA33F2E-E253-415D-959D-078815C461B9}" presName="bgRect" presStyleLbl="bgShp" presStyleIdx="2" presStyleCnt="3"/>
      <dgm:spPr/>
    </dgm:pt>
    <dgm:pt modelId="{11AD4867-50AB-4548-A12D-C33925A3F131}" type="pres">
      <dgm:prSet presAssocID="{6EA33F2E-E253-415D-959D-078815C461B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D31CDB40-757D-415F-A6B8-E39AC3822BDB}" type="pres">
      <dgm:prSet presAssocID="{6EA33F2E-E253-415D-959D-078815C461B9}" presName="spaceRect" presStyleCnt="0"/>
      <dgm:spPr/>
    </dgm:pt>
    <dgm:pt modelId="{4FEC982E-CB04-4EA5-9E02-C956531EF1FD}" type="pres">
      <dgm:prSet presAssocID="{6EA33F2E-E253-415D-959D-078815C461B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3FC6A4F-9966-4F88-B2DF-0E1D83BFBE8E}" type="presOf" srcId="{6EA33F2E-E253-415D-959D-078815C461B9}" destId="{4FEC982E-CB04-4EA5-9E02-C956531EF1FD}" srcOrd="0" destOrd="0" presId="urn:microsoft.com/office/officeart/2018/2/layout/IconVerticalSolidList"/>
    <dgm:cxn modelId="{AAB35154-5306-47BE-B484-46AFE14D5F8B}" type="presOf" srcId="{29DB7374-D844-4CC1-8584-0C21A0722543}" destId="{9C426130-AD0C-46CA-85A6-0AE0EC6029AC}" srcOrd="0" destOrd="0" presId="urn:microsoft.com/office/officeart/2018/2/layout/IconVerticalSolidList"/>
    <dgm:cxn modelId="{6047377C-3EF7-4178-9F79-A4CD58523863}" type="presOf" srcId="{514B3B00-DA8D-4024-846B-20A85D1AB2FB}" destId="{D74BD9AF-D856-4479-885A-741E744DF9F7}" srcOrd="0" destOrd="0" presId="urn:microsoft.com/office/officeart/2018/2/layout/IconVerticalSolidList"/>
    <dgm:cxn modelId="{A156C3A8-7D3B-4AB3-8CD3-299D67711AD7}" type="presOf" srcId="{B1CBD5A8-0207-4D7B-BBC1-96F17B9B99A5}" destId="{CAE667ED-2E19-4834-8A58-D99F29271EA9}" srcOrd="0" destOrd="0" presId="urn:microsoft.com/office/officeart/2018/2/layout/IconVerticalSolidList"/>
    <dgm:cxn modelId="{FCF9B2B2-6B12-4F90-BF10-A3E1ED8D851B}" srcId="{B1CBD5A8-0207-4D7B-BBC1-96F17B9B99A5}" destId="{6EA33F2E-E253-415D-959D-078815C461B9}" srcOrd="2" destOrd="0" parTransId="{78C477A4-59C5-4E56-9A58-C1C1E4234410}" sibTransId="{D5C8D97A-FD43-43B8-89A6-A74126261C06}"/>
    <dgm:cxn modelId="{F2DF19CF-1DC3-4331-A6AA-989AF4C708BC}" srcId="{B1CBD5A8-0207-4D7B-BBC1-96F17B9B99A5}" destId="{514B3B00-DA8D-4024-846B-20A85D1AB2FB}" srcOrd="0" destOrd="0" parTransId="{4211C066-0885-4BD0-ACD7-DBBE09B47A50}" sibTransId="{213C628F-CA4C-42D4-9B14-6BE23DF8CB5D}"/>
    <dgm:cxn modelId="{DF51CCD1-2E74-4B78-B22D-36D99B083BF3}" srcId="{B1CBD5A8-0207-4D7B-BBC1-96F17B9B99A5}" destId="{29DB7374-D844-4CC1-8584-0C21A0722543}" srcOrd="1" destOrd="0" parTransId="{EED7DCD2-04EF-41B3-B1F5-420F0FC5E61A}" sibTransId="{E59B3322-B4FB-4A04-8EBB-F43D71AD454F}"/>
    <dgm:cxn modelId="{4F52FBFA-7961-450E-99D7-29FA5D05A34E}" type="presParOf" srcId="{CAE667ED-2E19-4834-8A58-D99F29271EA9}" destId="{2F3AE794-5C65-4381-A39B-690D74BB7C96}" srcOrd="0" destOrd="0" presId="urn:microsoft.com/office/officeart/2018/2/layout/IconVerticalSolidList"/>
    <dgm:cxn modelId="{60904723-A004-4445-964F-8DCFAA4B7F1A}" type="presParOf" srcId="{2F3AE794-5C65-4381-A39B-690D74BB7C96}" destId="{869B24DB-69B9-449A-95CF-2F532C4A3882}" srcOrd="0" destOrd="0" presId="urn:microsoft.com/office/officeart/2018/2/layout/IconVerticalSolidList"/>
    <dgm:cxn modelId="{08658421-E270-4C0F-9294-0B21922D84F0}" type="presParOf" srcId="{2F3AE794-5C65-4381-A39B-690D74BB7C96}" destId="{6B7E2E00-4981-4EF6-8472-7DEDFAB79F12}" srcOrd="1" destOrd="0" presId="urn:microsoft.com/office/officeart/2018/2/layout/IconVerticalSolidList"/>
    <dgm:cxn modelId="{EC52EDFB-036F-495B-8CA7-5C23947E63E4}" type="presParOf" srcId="{2F3AE794-5C65-4381-A39B-690D74BB7C96}" destId="{A36FD2F2-2230-4ACC-AFB7-DFC63E6D0F7F}" srcOrd="2" destOrd="0" presId="urn:microsoft.com/office/officeart/2018/2/layout/IconVerticalSolidList"/>
    <dgm:cxn modelId="{EB707E2B-AC70-424A-8306-6D0D7EBB296D}" type="presParOf" srcId="{2F3AE794-5C65-4381-A39B-690D74BB7C96}" destId="{D74BD9AF-D856-4479-885A-741E744DF9F7}" srcOrd="3" destOrd="0" presId="urn:microsoft.com/office/officeart/2018/2/layout/IconVerticalSolidList"/>
    <dgm:cxn modelId="{56D7808F-7C68-4CEA-B943-E84457AC5C58}" type="presParOf" srcId="{CAE667ED-2E19-4834-8A58-D99F29271EA9}" destId="{87D6BEC5-D5C2-435F-8C2B-25378D124C18}" srcOrd="1" destOrd="0" presId="urn:microsoft.com/office/officeart/2018/2/layout/IconVerticalSolidList"/>
    <dgm:cxn modelId="{C3719D12-82B5-4EB6-A982-5292DBA56FB5}" type="presParOf" srcId="{CAE667ED-2E19-4834-8A58-D99F29271EA9}" destId="{92E6E904-1C72-4A0D-9FDC-159CE2BB93BE}" srcOrd="2" destOrd="0" presId="urn:microsoft.com/office/officeart/2018/2/layout/IconVerticalSolidList"/>
    <dgm:cxn modelId="{E8558CD6-B9DB-457D-8F3D-6B5880AC458B}" type="presParOf" srcId="{92E6E904-1C72-4A0D-9FDC-159CE2BB93BE}" destId="{B1CF701C-555D-4C60-BC6B-83BC67B29EB8}" srcOrd="0" destOrd="0" presId="urn:microsoft.com/office/officeart/2018/2/layout/IconVerticalSolidList"/>
    <dgm:cxn modelId="{5A963AF1-9FAC-49BB-B702-A8CABCB71EB5}" type="presParOf" srcId="{92E6E904-1C72-4A0D-9FDC-159CE2BB93BE}" destId="{33C5A8AC-C7A6-4C70-840F-65E6AC628249}" srcOrd="1" destOrd="0" presId="urn:microsoft.com/office/officeart/2018/2/layout/IconVerticalSolidList"/>
    <dgm:cxn modelId="{3C417D17-8193-48B6-9E62-94CD438C2411}" type="presParOf" srcId="{92E6E904-1C72-4A0D-9FDC-159CE2BB93BE}" destId="{453440C0-1EA9-4E9D-9218-1CE61D94F00A}" srcOrd="2" destOrd="0" presId="urn:microsoft.com/office/officeart/2018/2/layout/IconVerticalSolidList"/>
    <dgm:cxn modelId="{3FD2F739-705A-4219-9280-8D3AFEB8BA7C}" type="presParOf" srcId="{92E6E904-1C72-4A0D-9FDC-159CE2BB93BE}" destId="{9C426130-AD0C-46CA-85A6-0AE0EC6029AC}" srcOrd="3" destOrd="0" presId="urn:microsoft.com/office/officeart/2018/2/layout/IconVerticalSolidList"/>
    <dgm:cxn modelId="{CC38D710-6B4A-4BE5-8741-036AE768A91D}" type="presParOf" srcId="{CAE667ED-2E19-4834-8A58-D99F29271EA9}" destId="{602BEE68-F5DA-44E6-8EB5-E4ECEDAFE316}" srcOrd="3" destOrd="0" presId="urn:microsoft.com/office/officeart/2018/2/layout/IconVerticalSolidList"/>
    <dgm:cxn modelId="{3415E295-000B-4FD0-B879-6DA2A212C7BE}" type="presParOf" srcId="{CAE667ED-2E19-4834-8A58-D99F29271EA9}" destId="{0B22A164-5437-439C-A922-EB56372FFB12}" srcOrd="4" destOrd="0" presId="urn:microsoft.com/office/officeart/2018/2/layout/IconVerticalSolidList"/>
    <dgm:cxn modelId="{808C1FBC-6FB9-4400-942B-BAB7DF5FD2B1}" type="presParOf" srcId="{0B22A164-5437-439C-A922-EB56372FFB12}" destId="{AA31B8BF-7C8A-4A4C-95D6-865390001C90}" srcOrd="0" destOrd="0" presId="urn:microsoft.com/office/officeart/2018/2/layout/IconVerticalSolidList"/>
    <dgm:cxn modelId="{5EDF8A98-753A-4192-B287-7FF9B77548D4}" type="presParOf" srcId="{0B22A164-5437-439C-A922-EB56372FFB12}" destId="{11AD4867-50AB-4548-A12D-C33925A3F131}" srcOrd="1" destOrd="0" presId="urn:microsoft.com/office/officeart/2018/2/layout/IconVerticalSolidList"/>
    <dgm:cxn modelId="{82FF825A-46BB-4BB0-9520-34A570211489}" type="presParOf" srcId="{0B22A164-5437-439C-A922-EB56372FFB12}" destId="{D31CDB40-757D-415F-A6B8-E39AC3822BDB}" srcOrd="2" destOrd="0" presId="urn:microsoft.com/office/officeart/2018/2/layout/IconVerticalSolidList"/>
    <dgm:cxn modelId="{406DEEF9-B7C3-42E7-B17D-6D60BB1B6C7D}" type="presParOf" srcId="{0B22A164-5437-439C-A922-EB56372FFB12}" destId="{4FEC982E-CB04-4EA5-9E02-C956531EF1F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5D7729-065B-4E2B-AF69-A858D74E5A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59209C5-A580-45B9-A23E-8387443A3C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Use neutral tone and third-person in minutes</a:t>
          </a:r>
          <a:endParaRPr lang="en-US" dirty="0"/>
        </a:p>
      </dgm:t>
    </dgm:pt>
    <dgm:pt modelId="{8BCA2511-F16D-459B-A4C8-D3719FC85849}" type="parTrans" cxnId="{E0D674BA-61B4-4D3A-B4C4-598B5C656FBC}">
      <dgm:prSet/>
      <dgm:spPr/>
      <dgm:t>
        <a:bodyPr/>
        <a:lstStyle/>
        <a:p>
          <a:endParaRPr lang="en-US"/>
        </a:p>
      </dgm:t>
    </dgm:pt>
    <dgm:pt modelId="{277AC37B-BD6C-4A8F-A570-6DB6F8B2C735}" type="sibTrans" cxnId="{E0D674BA-61B4-4D3A-B4C4-598B5C656FBC}">
      <dgm:prSet/>
      <dgm:spPr/>
      <dgm:t>
        <a:bodyPr/>
        <a:lstStyle/>
        <a:p>
          <a:endParaRPr lang="en-US"/>
        </a:p>
      </dgm:t>
    </dgm:pt>
    <dgm:pt modelId="{D71D37B6-3DC0-4393-B2A7-322900745E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Follow Robert’s Rules of Order or other Parliamentary rule</a:t>
          </a:r>
          <a:endParaRPr lang="en-US"/>
        </a:p>
      </dgm:t>
    </dgm:pt>
    <dgm:pt modelId="{F87E17FA-86DD-4630-8F91-3AB014C97554}" type="parTrans" cxnId="{E73E1249-222E-4E01-A97D-F42EAFA7C314}">
      <dgm:prSet/>
      <dgm:spPr/>
      <dgm:t>
        <a:bodyPr/>
        <a:lstStyle/>
        <a:p>
          <a:endParaRPr lang="en-US"/>
        </a:p>
      </dgm:t>
    </dgm:pt>
    <dgm:pt modelId="{BA976132-F1B0-4515-B82F-685B38F166EC}" type="sibTrans" cxnId="{E73E1249-222E-4E01-A97D-F42EAFA7C314}">
      <dgm:prSet/>
      <dgm:spPr/>
      <dgm:t>
        <a:bodyPr/>
        <a:lstStyle/>
        <a:p>
          <a:endParaRPr lang="en-US"/>
        </a:p>
      </dgm:t>
    </dgm:pt>
    <dgm:pt modelId="{50878781-B46F-4925-A1F4-3137950C219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Clarify unclear motions or decisions</a:t>
          </a:r>
          <a:endParaRPr lang="en-US" dirty="0"/>
        </a:p>
      </dgm:t>
    </dgm:pt>
    <dgm:pt modelId="{2CB1BA49-62F0-40E7-9036-0F4208D07898}" type="parTrans" cxnId="{068FB250-CDF0-477A-B147-DF1FFCC8AA54}">
      <dgm:prSet/>
      <dgm:spPr/>
      <dgm:t>
        <a:bodyPr/>
        <a:lstStyle/>
        <a:p>
          <a:endParaRPr lang="en-US"/>
        </a:p>
      </dgm:t>
    </dgm:pt>
    <dgm:pt modelId="{81C708EE-7883-4E10-AA7C-672BEDB39D66}" type="sibTrans" cxnId="{068FB250-CDF0-477A-B147-DF1FFCC8AA54}">
      <dgm:prSet/>
      <dgm:spPr/>
      <dgm:t>
        <a:bodyPr/>
        <a:lstStyle/>
        <a:p>
          <a:endParaRPr lang="en-US"/>
        </a:p>
      </dgm:t>
    </dgm:pt>
    <dgm:pt modelId="{73250229-3D7F-457A-874C-C02339688C2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Align with bylaws and policies</a:t>
          </a:r>
          <a:endParaRPr lang="en-US" dirty="0"/>
        </a:p>
      </dgm:t>
    </dgm:pt>
    <dgm:pt modelId="{F5949158-DB08-4BC2-AAE1-CEE765BFE9F3}" type="parTrans" cxnId="{B2E5465B-3499-4B9D-B08A-AE5DFDBB66C9}">
      <dgm:prSet/>
      <dgm:spPr/>
      <dgm:t>
        <a:bodyPr/>
        <a:lstStyle/>
        <a:p>
          <a:endParaRPr lang="en-US"/>
        </a:p>
      </dgm:t>
    </dgm:pt>
    <dgm:pt modelId="{7DEF7AFD-09EA-4E77-9A01-12CE80690957}" type="sibTrans" cxnId="{B2E5465B-3499-4B9D-B08A-AE5DFDBB66C9}">
      <dgm:prSet/>
      <dgm:spPr/>
      <dgm:t>
        <a:bodyPr/>
        <a:lstStyle/>
        <a:p>
          <a:endParaRPr lang="en-US"/>
        </a:p>
      </dgm:t>
    </dgm:pt>
    <dgm:pt modelId="{426C58F3-ABE6-46A7-93E7-FF4FF1F61775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b="1" i="1" dirty="0"/>
            <a:t>Record what was done, not what was said</a:t>
          </a:r>
          <a:endParaRPr lang="en-US" dirty="0"/>
        </a:p>
      </dgm:t>
    </dgm:pt>
    <dgm:pt modelId="{86D73577-20CD-47E0-B494-69CC40DE52A0}" type="parTrans" cxnId="{3FBC5071-BB03-4B24-97D7-897ED8A58AAC}">
      <dgm:prSet/>
      <dgm:spPr/>
      <dgm:t>
        <a:bodyPr/>
        <a:lstStyle/>
        <a:p>
          <a:endParaRPr lang="en-US"/>
        </a:p>
      </dgm:t>
    </dgm:pt>
    <dgm:pt modelId="{23802518-9F3B-4370-A05D-3A7DA627C912}" type="sibTrans" cxnId="{3FBC5071-BB03-4B24-97D7-897ED8A58AAC}">
      <dgm:prSet/>
      <dgm:spPr/>
      <dgm:t>
        <a:bodyPr/>
        <a:lstStyle/>
        <a:p>
          <a:endParaRPr lang="en-US"/>
        </a:p>
      </dgm:t>
    </dgm:pt>
    <dgm:pt modelId="{90FFDE7E-E6A3-4F79-8B0F-75FB361494CA}" type="pres">
      <dgm:prSet presAssocID="{FD5D7729-065B-4E2B-AF69-A858D74E5A30}" presName="root" presStyleCnt="0">
        <dgm:presLayoutVars>
          <dgm:dir/>
          <dgm:resizeHandles val="exact"/>
        </dgm:presLayoutVars>
      </dgm:prSet>
      <dgm:spPr/>
    </dgm:pt>
    <dgm:pt modelId="{16793B02-F0B6-4908-9A09-5A31E0FDDE1B}" type="pres">
      <dgm:prSet presAssocID="{559209C5-A580-45B9-A23E-8387443A3C15}" presName="compNode" presStyleCnt="0"/>
      <dgm:spPr/>
    </dgm:pt>
    <dgm:pt modelId="{A34B004F-5E3C-48B3-99EC-DF363683A448}" type="pres">
      <dgm:prSet presAssocID="{559209C5-A580-45B9-A23E-8387443A3C15}" presName="bgRect" presStyleLbl="bgShp" presStyleIdx="0" presStyleCnt="5"/>
      <dgm:spPr/>
    </dgm:pt>
    <dgm:pt modelId="{06C3D07F-A3DA-48D3-BD9C-16EF19AC0EDE}" type="pres">
      <dgm:prSet presAssocID="{559209C5-A580-45B9-A23E-8387443A3C1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FDB69F56-1AFF-4262-85CD-7E140FD709F2}" type="pres">
      <dgm:prSet presAssocID="{559209C5-A580-45B9-A23E-8387443A3C15}" presName="spaceRect" presStyleCnt="0"/>
      <dgm:spPr/>
    </dgm:pt>
    <dgm:pt modelId="{96B88ABD-37DE-4A72-870C-216E44402DB6}" type="pres">
      <dgm:prSet presAssocID="{559209C5-A580-45B9-A23E-8387443A3C15}" presName="parTx" presStyleLbl="revTx" presStyleIdx="0" presStyleCnt="5">
        <dgm:presLayoutVars>
          <dgm:chMax val="0"/>
          <dgm:chPref val="0"/>
        </dgm:presLayoutVars>
      </dgm:prSet>
      <dgm:spPr/>
    </dgm:pt>
    <dgm:pt modelId="{0CC2EB16-E510-4C02-93AF-AC36F9A95C23}" type="pres">
      <dgm:prSet presAssocID="{277AC37B-BD6C-4A8F-A570-6DB6F8B2C735}" presName="sibTrans" presStyleCnt="0"/>
      <dgm:spPr/>
    </dgm:pt>
    <dgm:pt modelId="{0BA97AC7-BE38-4CAC-B9C2-085A24582BD1}" type="pres">
      <dgm:prSet presAssocID="{D71D37B6-3DC0-4393-B2A7-322900745E37}" presName="compNode" presStyleCnt="0"/>
      <dgm:spPr/>
    </dgm:pt>
    <dgm:pt modelId="{0A946471-A219-406C-BFA2-A79D3D8BB8A3}" type="pres">
      <dgm:prSet presAssocID="{D71D37B6-3DC0-4393-B2A7-322900745E37}" presName="bgRect" presStyleLbl="bgShp" presStyleIdx="1" presStyleCnt="5"/>
      <dgm:spPr/>
    </dgm:pt>
    <dgm:pt modelId="{A2275672-47D7-4008-8B72-EE5A3BFBC775}" type="pres">
      <dgm:prSet presAssocID="{D71D37B6-3DC0-4393-B2A7-322900745E3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0D62BC6-216D-4A79-AF29-F90AC4BCBDF0}" type="pres">
      <dgm:prSet presAssocID="{D71D37B6-3DC0-4393-B2A7-322900745E37}" presName="spaceRect" presStyleCnt="0"/>
      <dgm:spPr/>
    </dgm:pt>
    <dgm:pt modelId="{BAE99D02-DBCB-41D8-A8F1-2C6E0A409E3B}" type="pres">
      <dgm:prSet presAssocID="{D71D37B6-3DC0-4393-B2A7-322900745E37}" presName="parTx" presStyleLbl="revTx" presStyleIdx="1" presStyleCnt="5">
        <dgm:presLayoutVars>
          <dgm:chMax val="0"/>
          <dgm:chPref val="0"/>
        </dgm:presLayoutVars>
      </dgm:prSet>
      <dgm:spPr/>
    </dgm:pt>
    <dgm:pt modelId="{A418CFE0-5D9E-4069-8A60-31769E5A102F}" type="pres">
      <dgm:prSet presAssocID="{BA976132-F1B0-4515-B82F-685B38F166EC}" presName="sibTrans" presStyleCnt="0"/>
      <dgm:spPr/>
    </dgm:pt>
    <dgm:pt modelId="{32C985B8-62A7-409E-9F72-D2721541A422}" type="pres">
      <dgm:prSet presAssocID="{50878781-B46F-4925-A1F4-3137950C219C}" presName="compNode" presStyleCnt="0"/>
      <dgm:spPr/>
    </dgm:pt>
    <dgm:pt modelId="{B9CD640D-B59A-49D6-B644-B83516C36DEA}" type="pres">
      <dgm:prSet presAssocID="{50878781-B46F-4925-A1F4-3137950C219C}" presName="bgRect" presStyleLbl="bgShp" presStyleIdx="2" presStyleCnt="5"/>
      <dgm:spPr/>
    </dgm:pt>
    <dgm:pt modelId="{ED8205F8-A786-4952-B121-CF7DFC6CE49C}" type="pres">
      <dgm:prSet presAssocID="{50878781-B46F-4925-A1F4-3137950C219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879F2611-3585-46AA-88EF-F50AED357603}" type="pres">
      <dgm:prSet presAssocID="{50878781-B46F-4925-A1F4-3137950C219C}" presName="spaceRect" presStyleCnt="0"/>
      <dgm:spPr/>
    </dgm:pt>
    <dgm:pt modelId="{95721F04-5D3A-4B73-9CB7-A9440BC286FA}" type="pres">
      <dgm:prSet presAssocID="{50878781-B46F-4925-A1F4-3137950C219C}" presName="parTx" presStyleLbl="revTx" presStyleIdx="2" presStyleCnt="5">
        <dgm:presLayoutVars>
          <dgm:chMax val="0"/>
          <dgm:chPref val="0"/>
        </dgm:presLayoutVars>
      </dgm:prSet>
      <dgm:spPr/>
    </dgm:pt>
    <dgm:pt modelId="{C2EA35CB-3139-46B4-8691-8E8A4AA2D496}" type="pres">
      <dgm:prSet presAssocID="{81C708EE-7883-4E10-AA7C-672BEDB39D66}" presName="sibTrans" presStyleCnt="0"/>
      <dgm:spPr/>
    </dgm:pt>
    <dgm:pt modelId="{A4EFA645-2114-448A-9CF0-E251FBB48399}" type="pres">
      <dgm:prSet presAssocID="{73250229-3D7F-457A-874C-C02339688C25}" presName="compNode" presStyleCnt="0"/>
      <dgm:spPr/>
    </dgm:pt>
    <dgm:pt modelId="{23D288B5-4C61-4BC4-B818-02789C15ACD5}" type="pres">
      <dgm:prSet presAssocID="{73250229-3D7F-457A-874C-C02339688C25}" presName="bgRect" presStyleLbl="bgShp" presStyleIdx="3" presStyleCnt="5"/>
      <dgm:spPr/>
    </dgm:pt>
    <dgm:pt modelId="{C5C57F86-AEB0-47FF-972E-C35D180C8420}" type="pres">
      <dgm:prSet presAssocID="{73250229-3D7F-457A-874C-C02339688C2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DB6FC75-BA5D-4894-B115-055FB2F56EF8}" type="pres">
      <dgm:prSet presAssocID="{73250229-3D7F-457A-874C-C02339688C25}" presName="spaceRect" presStyleCnt="0"/>
      <dgm:spPr/>
    </dgm:pt>
    <dgm:pt modelId="{BD74CB4A-4FDE-45A0-BCA2-40B8CA1E2A4A}" type="pres">
      <dgm:prSet presAssocID="{73250229-3D7F-457A-874C-C02339688C25}" presName="parTx" presStyleLbl="revTx" presStyleIdx="3" presStyleCnt="5">
        <dgm:presLayoutVars>
          <dgm:chMax val="0"/>
          <dgm:chPref val="0"/>
        </dgm:presLayoutVars>
      </dgm:prSet>
      <dgm:spPr/>
    </dgm:pt>
    <dgm:pt modelId="{2FCCFD56-30A1-4AA0-9D68-A0D07DC9BD18}" type="pres">
      <dgm:prSet presAssocID="{7DEF7AFD-09EA-4E77-9A01-12CE80690957}" presName="sibTrans" presStyleCnt="0"/>
      <dgm:spPr/>
    </dgm:pt>
    <dgm:pt modelId="{55E7CBC9-920B-429A-BAAE-6D9912BFD962}" type="pres">
      <dgm:prSet presAssocID="{426C58F3-ABE6-46A7-93E7-FF4FF1F61775}" presName="compNode" presStyleCnt="0"/>
      <dgm:spPr/>
    </dgm:pt>
    <dgm:pt modelId="{DB2C3F43-212A-4351-B942-60EE749AC2E1}" type="pres">
      <dgm:prSet presAssocID="{426C58F3-ABE6-46A7-93E7-FF4FF1F61775}" presName="bgRect" presStyleLbl="bgShp" presStyleIdx="4" presStyleCnt="5"/>
      <dgm:spPr/>
    </dgm:pt>
    <dgm:pt modelId="{FC9BA3B2-2E5F-48C2-B2EC-C016571C086E}" type="pres">
      <dgm:prSet presAssocID="{426C58F3-ABE6-46A7-93E7-FF4FF1F6177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B7D36ABA-F486-49DB-A18E-7960426B1914}" type="pres">
      <dgm:prSet presAssocID="{426C58F3-ABE6-46A7-93E7-FF4FF1F61775}" presName="spaceRect" presStyleCnt="0"/>
      <dgm:spPr/>
    </dgm:pt>
    <dgm:pt modelId="{19C33F95-353E-4B1A-9E30-6725803CFABB}" type="pres">
      <dgm:prSet presAssocID="{426C58F3-ABE6-46A7-93E7-FF4FF1F6177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6991C3B-6F29-4BB7-869E-61731E7FDE18}" type="presOf" srcId="{FD5D7729-065B-4E2B-AF69-A858D74E5A30}" destId="{90FFDE7E-E6A3-4F79-8B0F-75FB361494CA}" srcOrd="0" destOrd="0" presId="urn:microsoft.com/office/officeart/2018/2/layout/IconVerticalSolidList"/>
    <dgm:cxn modelId="{E73E1249-222E-4E01-A97D-F42EAFA7C314}" srcId="{FD5D7729-065B-4E2B-AF69-A858D74E5A30}" destId="{D71D37B6-3DC0-4393-B2A7-322900745E37}" srcOrd="1" destOrd="0" parTransId="{F87E17FA-86DD-4630-8F91-3AB014C97554}" sibTransId="{BA976132-F1B0-4515-B82F-685B38F166EC}"/>
    <dgm:cxn modelId="{068FB250-CDF0-477A-B147-DF1FFCC8AA54}" srcId="{FD5D7729-065B-4E2B-AF69-A858D74E5A30}" destId="{50878781-B46F-4925-A1F4-3137950C219C}" srcOrd="2" destOrd="0" parTransId="{2CB1BA49-62F0-40E7-9036-0F4208D07898}" sibTransId="{81C708EE-7883-4E10-AA7C-672BEDB39D66}"/>
    <dgm:cxn modelId="{B2E5465B-3499-4B9D-B08A-AE5DFDBB66C9}" srcId="{FD5D7729-065B-4E2B-AF69-A858D74E5A30}" destId="{73250229-3D7F-457A-874C-C02339688C25}" srcOrd="3" destOrd="0" parTransId="{F5949158-DB08-4BC2-AAE1-CEE765BFE9F3}" sibTransId="{7DEF7AFD-09EA-4E77-9A01-12CE80690957}"/>
    <dgm:cxn modelId="{3FBC5071-BB03-4B24-97D7-897ED8A58AAC}" srcId="{FD5D7729-065B-4E2B-AF69-A858D74E5A30}" destId="{426C58F3-ABE6-46A7-93E7-FF4FF1F61775}" srcOrd="4" destOrd="0" parTransId="{86D73577-20CD-47E0-B494-69CC40DE52A0}" sibTransId="{23802518-9F3B-4370-A05D-3A7DA627C912}"/>
    <dgm:cxn modelId="{330CE080-FEA0-417C-BE9B-11B498EBEC4E}" type="presOf" srcId="{426C58F3-ABE6-46A7-93E7-FF4FF1F61775}" destId="{19C33F95-353E-4B1A-9E30-6725803CFABB}" srcOrd="0" destOrd="0" presId="urn:microsoft.com/office/officeart/2018/2/layout/IconVerticalSolidList"/>
    <dgm:cxn modelId="{61DE9192-BF5E-40F0-8C90-C90A7C484604}" type="presOf" srcId="{50878781-B46F-4925-A1F4-3137950C219C}" destId="{95721F04-5D3A-4B73-9CB7-A9440BC286FA}" srcOrd="0" destOrd="0" presId="urn:microsoft.com/office/officeart/2018/2/layout/IconVerticalSolidList"/>
    <dgm:cxn modelId="{E22B4F99-3545-4A87-A6E8-B140599C24E9}" type="presOf" srcId="{559209C5-A580-45B9-A23E-8387443A3C15}" destId="{96B88ABD-37DE-4A72-870C-216E44402DB6}" srcOrd="0" destOrd="0" presId="urn:microsoft.com/office/officeart/2018/2/layout/IconVerticalSolidList"/>
    <dgm:cxn modelId="{9A3E9EA8-9A9D-47A7-A9E0-20791280E6AA}" type="presOf" srcId="{73250229-3D7F-457A-874C-C02339688C25}" destId="{BD74CB4A-4FDE-45A0-BCA2-40B8CA1E2A4A}" srcOrd="0" destOrd="0" presId="urn:microsoft.com/office/officeart/2018/2/layout/IconVerticalSolidList"/>
    <dgm:cxn modelId="{E0D674BA-61B4-4D3A-B4C4-598B5C656FBC}" srcId="{FD5D7729-065B-4E2B-AF69-A858D74E5A30}" destId="{559209C5-A580-45B9-A23E-8387443A3C15}" srcOrd="0" destOrd="0" parTransId="{8BCA2511-F16D-459B-A4C8-D3719FC85849}" sibTransId="{277AC37B-BD6C-4A8F-A570-6DB6F8B2C735}"/>
    <dgm:cxn modelId="{268BFFCF-9C01-4B02-982A-AE101A1551F0}" type="presOf" srcId="{D71D37B6-3DC0-4393-B2A7-322900745E37}" destId="{BAE99D02-DBCB-41D8-A8F1-2C6E0A409E3B}" srcOrd="0" destOrd="0" presId="urn:microsoft.com/office/officeart/2018/2/layout/IconVerticalSolidList"/>
    <dgm:cxn modelId="{8F512AF1-0EA2-4BDB-B154-5F491F81BC6A}" type="presParOf" srcId="{90FFDE7E-E6A3-4F79-8B0F-75FB361494CA}" destId="{16793B02-F0B6-4908-9A09-5A31E0FDDE1B}" srcOrd="0" destOrd="0" presId="urn:microsoft.com/office/officeart/2018/2/layout/IconVerticalSolidList"/>
    <dgm:cxn modelId="{9499FB4B-B739-47B2-9BFD-BEED0A0C899B}" type="presParOf" srcId="{16793B02-F0B6-4908-9A09-5A31E0FDDE1B}" destId="{A34B004F-5E3C-48B3-99EC-DF363683A448}" srcOrd="0" destOrd="0" presId="urn:microsoft.com/office/officeart/2018/2/layout/IconVerticalSolidList"/>
    <dgm:cxn modelId="{14AF53D9-F644-4890-B1CF-17CBF21C1F39}" type="presParOf" srcId="{16793B02-F0B6-4908-9A09-5A31E0FDDE1B}" destId="{06C3D07F-A3DA-48D3-BD9C-16EF19AC0EDE}" srcOrd="1" destOrd="0" presId="urn:microsoft.com/office/officeart/2018/2/layout/IconVerticalSolidList"/>
    <dgm:cxn modelId="{AA125EF7-DF04-4047-93A4-5CB701F3398B}" type="presParOf" srcId="{16793B02-F0B6-4908-9A09-5A31E0FDDE1B}" destId="{FDB69F56-1AFF-4262-85CD-7E140FD709F2}" srcOrd="2" destOrd="0" presId="urn:microsoft.com/office/officeart/2018/2/layout/IconVerticalSolidList"/>
    <dgm:cxn modelId="{3832C66D-CF11-4B10-A35E-63E1790C4836}" type="presParOf" srcId="{16793B02-F0B6-4908-9A09-5A31E0FDDE1B}" destId="{96B88ABD-37DE-4A72-870C-216E44402DB6}" srcOrd="3" destOrd="0" presId="urn:microsoft.com/office/officeart/2018/2/layout/IconVerticalSolidList"/>
    <dgm:cxn modelId="{55929561-7B38-410A-89D3-3B397C165C9A}" type="presParOf" srcId="{90FFDE7E-E6A3-4F79-8B0F-75FB361494CA}" destId="{0CC2EB16-E510-4C02-93AF-AC36F9A95C23}" srcOrd="1" destOrd="0" presId="urn:microsoft.com/office/officeart/2018/2/layout/IconVerticalSolidList"/>
    <dgm:cxn modelId="{C54EF1F8-B3F5-440F-9D14-C20D7524E9EB}" type="presParOf" srcId="{90FFDE7E-E6A3-4F79-8B0F-75FB361494CA}" destId="{0BA97AC7-BE38-4CAC-B9C2-085A24582BD1}" srcOrd="2" destOrd="0" presId="urn:microsoft.com/office/officeart/2018/2/layout/IconVerticalSolidList"/>
    <dgm:cxn modelId="{E15208B6-0E37-4D98-B69E-D71E940F8C45}" type="presParOf" srcId="{0BA97AC7-BE38-4CAC-B9C2-085A24582BD1}" destId="{0A946471-A219-406C-BFA2-A79D3D8BB8A3}" srcOrd="0" destOrd="0" presId="urn:microsoft.com/office/officeart/2018/2/layout/IconVerticalSolidList"/>
    <dgm:cxn modelId="{FC16E2D0-352B-4940-B820-9AC673BE6CBB}" type="presParOf" srcId="{0BA97AC7-BE38-4CAC-B9C2-085A24582BD1}" destId="{A2275672-47D7-4008-8B72-EE5A3BFBC775}" srcOrd="1" destOrd="0" presId="urn:microsoft.com/office/officeart/2018/2/layout/IconVerticalSolidList"/>
    <dgm:cxn modelId="{97C5AAF4-E931-491B-A5EB-42C3EB7082CB}" type="presParOf" srcId="{0BA97AC7-BE38-4CAC-B9C2-085A24582BD1}" destId="{70D62BC6-216D-4A79-AF29-F90AC4BCBDF0}" srcOrd="2" destOrd="0" presId="urn:microsoft.com/office/officeart/2018/2/layout/IconVerticalSolidList"/>
    <dgm:cxn modelId="{8839C3CC-2D04-4023-A000-7F47E3625165}" type="presParOf" srcId="{0BA97AC7-BE38-4CAC-B9C2-085A24582BD1}" destId="{BAE99D02-DBCB-41D8-A8F1-2C6E0A409E3B}" srcOrd="3" destOrd="0" presId="urn:microsoft.com/office/officeart/2018/2/layout/IconVerticalSolidList"/>
    <dgm:cxn modelId="{89994E5F-2F00-41F9-98DB-71AD36D9239B}" type="presParOf" srcId="{90FFDE7E-E6A3-4F79-8B0F-75FB361494CA}" destId="{A418CFE0-5D9E-4069-8A60-31769E5A102F}" srcOrd="3" destOrd="0" presId="urn:microsoft.com/office/officeart/2018/2/layout/IconVerticalSolidList"/>
    <dgm:cxn modelId="{82FA8B9E-2397-4AD9-988D-5584162F76AD}" type="presParOf" srcId="{90FFDE7E-E6A3-4F79-8B0F-75FB361494CA}" destId="{32C985B8-62A7-409E-9F72-D2721541A422}" srcOrd="4" destOrd="0" presId="urn:microsoft.com/office/officeart/2018/2/layout/IconVerticalSolidList"/>
    <dgm:cxn modelId="{C4A14F46-9F07-4F12-8EA9-ED860A335220}" type="presParOf" srcId="{32C985B8-62A7-409E-9F72-D2721541A422}" destId="{B9CD640D-B59A-49D6-B644-B83516C36DEA}" srcOrd="0" destOrd="0" presId="urn:microsoft.com/office/officeart/2018/2/layout/IconVerticalSolidList"/>
    <dgm:cxn modelId="{96B9E9C1-4C57-4847-977C-773B1B27B0A6}" type="presParOf" srcId="{32C985B8-62A7-409E-9F72-D2721541A422}" destId="{ED8205F8-A786-4952-B121-CF7DFC6CE49C}" srcOrd="1" destOrd="0" presId="urn:microsoft.com/office/officeart/2018/2/layout/IconVerticalSolidList"/>
    <dgm:cxn modelId="{A509C0C1-F602-4D28-9699-AD8719810E5B}" type="presParOf" srcId="{32C985B8-62A7-409E-9F72-D2721541A422}" destId="{879F2611-3585-46AA-88EF-F50AED357603}" srcOrd="2" destOrd="0" presId="urn:microsoft.com/office/officeart/2018/2/layout/IconVerticalSolidList"/>
    <dgm:cxn modelId="{D86450DD-CA77-41BA-B447-DB78D31F31AA}" type="presParOf" srcId="{32C985B8-62A7-409E-9F72-D2721541A422}" destId="{95721F04-5D3A-4B73-9CB7-A9440BC286FA}" srcOrd="3" destOrd="0" presId="urn:microsoft.com/office/officeart/2018/2/layout/IconVerticalSolidList"/>
    <dgm:cxn modelId="{AC2534E1-6590-41D5-B40A-19ACF5A00279}" type="presParOf" srcId="{90FFDE7E-E6A3-4F79-8B0F-75FB361494CA}" destId="{C2EA35CB-3139-46B4-8691-8E8A4AA2D496}" srcOrd="5" destOrd="0" presId="urn:microsoft.com/office/officeart/2018/2/layout/IconVerticalSolidList"/>
    <dgm:cxn modelId="{CA823A2B-810E-4418-9173-9F9961FE1809}" type="presParOf" srcId="{90FFDE7E-E6A3-4F79-8B0F-75FB361494CA}" destId="{A4EFA645-2114-448A-9CF0-E251FBB48399}" srcOrd="6" destOrd="0" presId="urn:microsoft.com/office/officeart/2018/2/layout/IconVerticalSolidList"/>
    <dgm:cxn modelId="{DA4ECA43-706C-4EEF-ACC3-1BE0D76097E6}" type="presParOf" srcId="{A4EFA645-2114-448A-9CF0-E251FBB48399}" destId="{23D288B5-4C61-4BC4-B818-02789C15ACD5}" srcOrd="0" destOrd="0" presId="urn:microsoft.com/office/officeart/2018/2/layout/IconVerticalSolidList"/>
    <dgm:cxn modelId="{A7302A52-5B9A-41EF-8539-18752B5D47D2}" type="presParOf" srcId="{A4EFA645-2114-448A-9CF0-E251FBB48399}" destId="{C5C57F86-AEB0-47FF-972E-C35D180C8420}" srcOrd="1" destOrd="0" presId="urn:microsoft.com/office/officeart/2018/2/layout/IconVerticalSolidList"/>
    <dgm:cxn modelId="{61C8C57F-7803-436B-8A5A-D6B65E8222CE}" type="presParOf" srcId="{A4EFA645-2114-448A-9CF0-E251FBB48399}" destId="{FDB6FC75-BA5D-4894-B115-055FB2F56EF8}" srcOrd="2" destOrd="0" presId="urn:microsoft.com/office/officeart/2018/2/layout/IconVerticalSolidList"/>
    <dgm:cxn modelId="{FA9B80C4-6BAA-4612-9272-60BB6972979B}" type="presParOf" srcId="{A4EFA645-2114-448A-9CF0-E251FBB48399}" destId="{BD74CB4A-4FDE-45A0-BCA2-40B8CA1E2A4A}" srcOrd="3" destOrd="0" presId="urn:microsoft.com/office/officeart/2018/2/layout/IconVerticalSolidList"/>
    <dgm:cxn modelId="{8A6A2810-7664-4A08-A247-4E5377593F87}" type="presParOf" srcId="{90FFDE7E-E6A3-4F79-8B0F-75FB361494CA}" destId="{2FCCFD56-30A1-4AA0-9D68-A0D07DC9BD18}" srcOrd="7" destOrd="0" presId="urn:microsoft.com/office/officeart/2018/2/layout/IconVerticalSolidList"/>
    <dgm:cxn modelId="{325B036E-17B5-4766-8DCC-802DDA78750E}" type="presParOf" srcId="{90FFDE7E-E6A3-4F79-8B0F-75FB361494CA}" destId="{55E7CBC9-920B-429A-BAAE-6D9912BFD962}" srcOrd="8" destOrd="0" presId="urn:microsoft.com/office/officeart/2018/2/layout/IconVerticalSolidList"/>
    <dgm:cxn modelId="{558EDBDC-AEAF-42FA-A0D9-983785BBF8C3}" type="presParOf" srcId="{55E7CBC9-920B-429A-BAAE-6D9912BFD962}" destId="{DB2C3F43-212A-4351-B942-60EE749AC2E1}" srcOrd="0" destOrd="0" presId="urn:microsoft.com/office/officeart/2018/2/layout/IconVerticalSolidList"/>
    <dgm:cxn modelId="{2FA73DAA-9207-44CD-A7D8-0F252E193986}" type="presParOf" srcId="{55E7CBC9-920B-429A-BAAE-6D9912BFD962}" destId="{FC9BA3B2-2E5F-48C2-B2EC-C016571C086E}" srcOrd="1" destOrd="0" presId="urn:microsoft.com/office/officeart/2018/2/layout/IconVerticalSolidList"/>
    <dgm:cxn modelId="{BB9B720F-D5DB-4CA9-95E1-C4C714EBA4DB}" type="presParOf" srcId="{55E7CBC9-920B-429A-BAAE-6D9912BFD962}" destId="{B7D36ABA-F486-49DB-A18E-7960426B1914}" srcOrd="2" destOrd="0" presId="urn:microsoft.com/office/officeart/2018/2/layout/IconVerticalSolidList"/>
    <dgm:cxn modelId="{3145F969-93AC-4865-9ABE-12BDC1EB881E}" type="presParOf" srcId="{55E7CBC9-920B-429A-BAAE-6D9912BFD962}" destId="{19C33F95-353E-4B1A-9E30-6725803CFAB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63C813-8112-4D05-834F-6AD03986555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CAC58CF-50B8-4FB9-A2F1-F92D384899F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Reach out anytime: dpac.sd34@gmail.com</a:t>
          </a:r>
          <a:endParaRPr lang="en-US" dirty="0"/>
        </a:p>
      </dgm:t>
    </dgm:pt>
    <dgm:pt modelId="{AEEBDAAE-9C1E-48DF-B09A-94A38864C6DD}" type="parTrans" cxnId="{A0541F2C-CBC6-4182-A13C-CB4DA431790E}">
      <dgm:prSet/>
      <dgm:spPr/>
      <dgm:t>
        <a:bodyPr/>
        <a:lstStyle/>
        <a:p>
          <a:endParaRPr lang="en-US"/>
        </a:p>
      </dgm:t>
    </dgm:pt>
    <dgm:pt modelId="{383BCFDC-9C01-4612-A102-37966ECCD690}" type="sibTrans" cxnId="{A0541F2C-CBC6-4182-A13C-CB4DA431790E}">
      <dgm:prSet/>
      <dgm:spPr/>
      <dgm:t>
        <a:bodyPr/>
        <a:lstStyle/>
        <a:p>
          <a:endParaRPr lang="en-US"/>
        </a:p>
      </dgm:t>
    </dgm:pt>
    <dgm:pt modelId="{AA6BE101-D6D8-4CB0-9F6F-9BF414D4D53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Thank you for serving!</a:t>
          </a:r>
          <a:endParaRPr lang="en-US" dirty="0"/>
        </a:p>
      </dgm:t>
    </dgm:pt>
    <dgm:pt modelId="{C1E06896-4C4D-4C7B-8A93-99FCB718273A}" type="parTrans" cxnId="{106DACA0-DC26-4C96-A079-B1AF466968C4}">
      <dgm:prSet/>
      <dgm:spPr/>
      <dgm:t>
        <a:bodyPr/>
        <a:lstStyle/>
        <a:p>
          <a:endParaRPr lang="en-US"/>
        </a:p>
      </dgm:t>
    </dgm:pt>
    <dgm:pt modelId="{9A5EBFB9-6901-4B27-BD59-DE1C1C2F3476}" type="sibTrans" cxnId="{106DACA0-DC26-4C96-A079-B1AF466968C4}">
      <dgm:prSet/>
      <dgm:spPr/>
      <dgm:t>
        <a:bodyPr/>
        <a:lstStyle/>
        <a:p>
          <a:endParaRPr lang="en-US"/>
        </a:p>
      </dgm:t>
    </dgm:pt>
    <dgm:pt modelId="{24B989AB-240D-44E9-BE16-443B331CC2FE}" type="pres">
      <dgm:prSet presAssocID="{DA63C813-8112-4D05-834F-6AD03986555E}" presName="root" presStyleCnt="0">
        <dgm:presLayoutVars>
          <dgm:dir/>
          <dgm:resizeHandles val="exact"/>
        </dgm:presLayoutVars>
      </dgm:prSet>
      <dgm:spPr/>
    </dgm:pt>
    <dgm:pt modelId="{60410211-D885-44BA-B8EF-6C30A257E8DF}" type="pres">
      <dgm:prSet presAssocID="{4CAC58CF-50B8-4FB9-A2F1-F92D384899F2}" presName="compNode" presStyleCnt="0"/>
      <dgm:spPr/>
    </dgm:pt>
    <dgm:pt modelId="{67DE44C5-BDCC-4FA3-9705-16FB90D20DE7}" type="pres">
      <dgm:prSet presAssocID="{4CAC58CF-50B8-4FB9-A2F1-F92D384899F2}" presName="iconBgRect" presStyleLbl="bgShp" presStyleIdx="0" presStyleCnt="2"/>
      <dgm:spPr/>
    </dgm:pt>
    <dgm:pt modelId="{824D0DE0-6329-45F1-89F0-718965B4B5C9}" type="pres">
      <dgm:prSet presAssocID="{4CAC58CF-50B8-4FB9-A2F1-F92D384899F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76D7B06D-8774-400C-B5B9-B3A1BF74C40B}" type="pres">
      <dgm:prSet presAssocID="{4CAC58CF-50B8-4FB9-A2F1-F92D384899F2}" presName="spaceRect" presStyleCnt="0"/>
      <dgm:spPr/>
    </dgm:pt>
    <dgm:pt modelId="{ECAEE6BA-BD80-4148-B61B-ACBCECB092EE}" type="pres">
      <dgm:prSet presAssocID="{4CAC58CF-50B8-4FB9-A2F1-F92D384899F2}" presName="textRect" presStyleLbl="revTx" presStyleIdx="0" presStyleCnt="2">
        <dgm:presLayoutVars>
          <dgm:chMax val="1"/>
          <dgm:chPref val="1"/>
        </dgm:presLayoutVars>
      </dgm:prSet>
      <dgm:spPr/>
    </dgm:pt>
    <dgm:pt modelId="{F3491D28-80FC-4FE5-A9FF-7D8A64BD10B9}" type="pres">
      <dgm:prSet presAssocID="{383BCFDC-9C01-4612-A102-37966ECCD690}" presName="sibTrans" presStyleCnt="0"/>
      <dgm:spPr/>
    </dgm:pt>
    <dgm:pt modelId="{349445FD-3528-4462-872C-26E92EC7FED6}" type="pres">
      <dgm:prSet presAssocID="{AA6BE101-D6D8-4CB0-9F6F-9BF414D4D53D}" presName="compNode" presStyleCnt="0"/>
      <dgm:spPr/>
    </dgm:pt>
    <dgm:pt modelId="{CE8D2BD4-E4F7-4272-B15C-F7C13CE9E09A}" type="pres">
      <dgm:prSet presAssocID="{AA6BE101-D6D8-4CB0-9F6F-9BF414D4D53D}" presName="iconBgRect" presStyleLbl="bgShp" presStyleIdx="1" presStyleCnt="2"/>
      <dgm:spPr/>
    </dgm:pt>
    <dgm:pt modelId="{4DCB2CE9-6883-436F-80C2-C67FA7949A0C}" type="pres">
      <dgm:prSet presAssocID="{AA6BE101-D6D8-4CB0-9F6F-9BF414D4D53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46DB0A0-C429-4583-AEC7-366AEAFA4E12}" type="pres">
      <dgm:prSet presAssocID="{AA6BE101-D6D8-4CB0-9F6F-9BF414D4D53D}" presName="spaceRect" presStyleCnt="0"/>
      <dgm:spPr/>
    </dgm:pt>
    <dgm:pt modelId="{C685751D-614F-4023-A050-71C94546622B}" type="pres">
      <dgm:prSet presAssocID="{AA6BE101-D6D8-4CB0-9F6F-9BF414D4D53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0541F2C-CBC6-4182-A13C-CB4DA431790E}" srcId="{DA63C813-8112-4D05-834F-6AD03986555E}" destId="{4CAC58CF-50B8-4FB9-A2F1-F92D384899F2}" srcOrd="0" destOrd="0" parTransId="{AEEBDAAE-9C1E-48DF-B09A-94A38864C6DD}" sibTransId="{383BCFDC-9C01-4612-A102-37966ECCD690}"/>
    <dgm:cxn modelId="{7AA4354D-08F9-1B42-9620-65B57CA8CFF5}" type="presOf" srcId="{DA63C813-8112-4D05-834F-6AD03986555E}" destId="{24B989AB-240D-44E9-BE16-443B331CC2FE}" srcOrd="0" destOrd="0" presId="urn:microsoft.com/office/officeart/2018/5/layout/IconCircleLabelList"/>
    <dgm:cxn modelId="{FCE47B87-02D4-D34E-AF38-1523B63B9ABC}" type="presOf" srcId="{4CAC58CF-50B8-4FB9-A2F1-F92D384899F2}" destId="{ECAEE6BA-BD80-4148-B61B-ACBCECB092EE}" srcOrd="0" destOrd="0" presId="urn:microsoft.com/office/officeart/2018/5/layout/IconCircleLabelList"/>
    <dgm:cxn modelId="{106DACA0-DC26-4C96-A079-B1AF466968C4}" srcId="{DA63C813-8112-4D05-834F-6AD03986555E}" destId="{AA6BE101-D6D8-4CB0-9F6F-9BF414D4D53D}" srcOrd="1" destOrd="0" parTransId="{C1E06896-4C4D-4C7B-8A93-99FCB718273A}" sibTransId="{9A5EBFB9-6901-4B27-BD59-DE1C1C2F3476}"/>
    <dgm:cxn modelId="{B4795BF3-A2F4-6245-8C05-1F41493838BB}" type="presOf" srcId="{AA6BE101-D6D8-4CB0-9F6F-9BF414D4D53D}" destId="{C685751D-614F-4023-A050-71C94546622B}" srcOrd="0" destOrd="0" presId="urn:microsoft.com/office/officeart/2018/5/layout/IconCircleLabelList"/>
    <dgm:cxn modelId="{C1FF862E-5D16-8544-8BA1-3FEB098969EB}" type="presParOf" srcId="{24B989AB-240D-44E9-BE16-443B331CC2FE}" destId="{60410211-D885-44BA-B8EF-6C30A257E8DF}" srcOrd="0" destOrd="0" presId="urn:microsoft.com/office/officeart/2018/5/layout/IconCircleLabelList"/>
    <dgm:cxn modelId="{5E20E18E-66E5-0447-A425-7F8E93264042}" type="presParOf" srcId="{60410211-D885-44BA-B8EF-6C30A257E8DF}" destId="{67DE44C5-BDCC-4FA3-9705-16FB90D20DE7}" srcOrd="0" destOrd="0" presId="urn:microsoft.com/office/officeart/2018/5/layout/IconCircleLabelList"/>
    <dgm:cxn modelId="{70D66A87-AF24-694D-B437-0B78E7D15063}" type="presParOf" srcId="{60410211-D885-44BA-B8EF-6C30A257E8DF}" destId="{824D0DE0-6329-45F1-89F0-718965B4B5C9}" srcOrd="1" destOrd="0" presId="urn:microsoft.com/office/officeart/2018/5/layout/IconCircleLabelList"/>
    <dgm:cxn modelId="{A8936D52-C6CC-0542-9250-6CE70FD78A7D}" type="presParOf" srcId="{60410211-D885-44BA-B8EF-6C30A257E8DF}" destId="{76D7B06D-8774-400C-B5B9-B3A1BF74C40B}" srcOrd="2" destOrd="0" presId="urn:microsoft.com/office/officeart/2018/5/layout/IconCircleLabelList"/>
    <dgm:cxn modelId="{3F83F5BE-3B07-C64E-875A-95BED3E3A6E6}" type="presParOf" srcId="{60410211-D885-44BA-B8EF-6C30A257E8DF}" destId="{ECAEE6BA-BD80-4148-B61B-ACBCECB092EE}" srcOrd="3" destOrd="0" presId="urn:microsoft.com/office/officeart/2018/5/layout/IconCircleLabelList"/>
    <dgm:cxn modelId="{B6C0BFA5-9CAA-5148-8153-8D9243454988}" type="presParOf" srcId="{24B989AB-240D-44E9-BE16-443B331CC2FE}" destId="{F3491D28-80FC-4FE5-A9FF-7D8A64BD10B9}" srcOrd="1" destOrd="0" presId="urn:microsoft.com/office/officeart/2018/5/layout/IconCircleLabelList"/>
    <dgm:cxn modelId="{54C7040F-F846-784C-90C9-C262313799B1}" type="presParOf" srcId="{24B989AB-240D-44E9-BE16-443B331CC2FE}" destId="{349445FD-3528-4462-872C-26E92EC7FED6}" srcOrd="2" destOrd="0" presId="urn:microsoft.com/office/officeart/2018/5/layout/IconCircleLabelList"/>
    <dgm:cxn modelId="{359585D5-6043-A946-80B3-08827768D3FF}" type="presParOf" srcId="{349445FD-3528-4462-872C-26E92EC7FED6}" destId="{CE8D2BD4-E4F7-4272-B15C-F7C13CE9E09A}" srcOrd="0" destOrd="0" presId="urn:microsoft.com/office/officeart/2018/5/layout/IconCircleLabelList"/>
    <dgm:cxn modelId="{EFA36C76-6E7F-8846-9D0B-8EC51DC16E11}" type="presParOf" srcId="{349445FD-3528-4462-872C-26E92EC7FED6}" destId="{4DCB2CE9-6883-436F-80C2-C67FA7949A0C}" srcOrd="1" destOrd="0" presId="urn:microsoft.com/office/officeart/2018/5/layout/IconCircleLabelList"/>
    <dgm:cxn modelId="{260CD9FE-970A-5E41-9670-E74E8C98B825}" type="presParOf" srcId="{349445FD-3528-4462-872C-26E92EC7FED6}" destId="{646DB0A0-C429-4583-AEC7-366AEAFA4E12}" srcOrd="2" destOrd="0" presId="urn:microsoft.com/office/officeart/2018/5/layout/IconCircleLabelList"/>
    <dgm:cxn modelId="{02DD2EAE-CB9A-C643-9BA5-87ED13218D5F}" type="presParOf" srcId="{349445FD-3528-4462-872C-26E92EC7FED6}" destId="{C685751D-614F-4023-A050-71C94546622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8E847-09D3-4D58-B8FA-4FDFA37D205F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A376F4-EE8B-4FEE-BEC7-13B2F3E4782F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0FA0B-A5D2-47B7-A36B-8AF2C048FD5E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Maintain records and manage PAC communications</a:t>
          </a:r>
          <a:endParaRPr lang="en-US" sz="2300" kern="1200"/>
        </a:p>
      </dsp:txBody>
      <dsp:txXfrm>
        <a:off x="1730984" y="640"/>
        <a:ext cx="3062471" cy="1498687"/>
      </dsp:txXfrm>
    </dsp:sp>
    <dsp:sp modelId="{A985E556-E039-4B07-81AC-5B5390B7A407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DC2291-C353-4F5D-9232-1E886298943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FD67A-14C9-4EFD-ACA8-92485698FE1D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Support meeting processes and governance</a:t>
          </a:r>
          <a:endParaRPr lang="en-US" sz="2300" kern="1200"/>
        </a:p>
      </dsp:txBody>
      <dsp:txXfrm>
        <a:off x="1730984" y="1873999"/>
        <a:ext cx="3062471" cy="1498687"/>
      </dsp:txXfrm>
    </dsp:sp>
    <dsp:sp modelId="{D934E6D0-9F93-4256-9DB0-4189B2D3267A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E466C0-B9CD-40E6-9A9C-623095BFA1A3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8EDB9-86D1-4B93-8CE9-CB6D1BC5F3FF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Retain documents for time required by bylaws</a:t>
          </a:r>
          <a:endParaRPr lang="en-US" sz="2300" kern="1200" dirty="0"/>
        </a:p>
      </dsp:txBody>
      <dsp:txXfrm>
        <a:off x="1730984" y="3747359"/>
        <a:ext cx="3062471" cy="1498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94C47-A718-4A8B-A792-507A48604869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D29C9-9D2B-4B4A-A6C2-F65D8D19CDCB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7AAA4-41D8-4570-9934-3704BFC8F392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Publicize Agenda</a:t>
          </a:r>
          <a:endParaRPr lang="en-US" sz="1600" kern="1200" dirty="0"/>
        </a:p>
      </dsp:txBody>
      <dsp:txXfrm>
        <a:off x="1817977" y="852586"/>
        <a:ext cx="2975478" cy="1574006"/>
      </dsp:txXfrm>
    </dsp:sp>
    <dsp:sp modelId="{0C45D564-8946-EC45-9D9E-FF8B9B8C3C55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FE89D4-FE24-104A-9EBF-1939F4C19759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D89D8-BB03-3743-AFA3-A597293BA192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Share meeting details and documents in advance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- Proposed Budget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Draft Minutes</a:t>
          </a:r>
        </a:p>
      </dsp:txBody>
      <dsp:txXfrm>
        <a:off x="1817977" y="2820094"/>
        <a:ext cx="2975478" cy="1574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F7972-48DA-4CEA-8D2D-947D9BAE2E45}">
      <dsp:nvSpPr>
        <dsp:cNvPr id="0" name=""/>
        <dsp:cNvSpPr/>
      </dsp:nvSpPr>
      <dsp:spPr>
        <a:xfrm>
          <a:off x="0" y="314302"/>
          <a:ext cx="795731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514B6-5507-4436-9789-AF1CCEA719DF}">
      <dsp:nvSpPr>
        <dsp:cNvPr id="0" name=""/>
        <dsp:cNvSpPr/>
      </dsp:nvSpPr>
      <dsp:spPr>
        <a:xfrm>
          <a:off x="358190" y="80830"/>
          <a:ext cx="5570117" cy="560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0537" tIns="0" rIns="21053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0" i="0" kern="1200" dirty="0"/>
            <a:t>Record Attendance and Confirm Quorum</a:t>
          </a:r>
          <a:endParaRPr lang="en-US" sz="1900" kern="1200" dirty="0"/>
        </a:p>
      </dsp:txBody>
      <dsp:txXfrm>
        <a:off x="385570" y="108210"/>
        <a:ext cx="5515357" cy="506119"/>
      </dsp:txXfrm>
    </dsp:sp>
    <dsp:sp modelId="{EEBC6B5B-A92C-4625-998E-F8025FF2F817}">
      <dsp:nvSpPr>
        <dsp:cNvPr id="0" name=""/>
        <dsp:cNvSpPr/>
      </dsp:nvSpPr>
      <dsp:spPr>
        <a:xfrm>
          <a:off x="0" y="1176142"/>
          <a:ext cx="7957311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7576" tIns="395732" rIns="61757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900" b="1" i="0" kern="1200" dirty="0"/>
            <a:t>Motions: - </a:t>
          </a:r>
          <a:r>
            <a:rPr lang="en-US" sz="1900" b="1" i="0" kern="1200" dirty="0"/>
            <a:t>Mover and seconder, Outcome</a:t>
          </a:r>
          <a:r>
            <a:rPr lang="en-US" sz="1900" b="0" i="0" kern="1200" dirty="0"/>
            <a:t> (carried/defeated)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i="0" kern="1200" dirty="0"/>
            <a:t>Action items</a:t>
          </a:r>
          <a:endParaRPr lang="en-US" sz="1900" b="1" kern="1200" dirty="0"/>
        </a:p>
      </dsp:txBody>
      <dsp:txXfrm>
        <a:off x="0" y="1176142"/>
        <a:ext cx="7957311" cy="1376550"/>
      </dsp:txXfrm>
    </dsp:sp>
    <dsp:sp modelId="{392838EA-6270-498E-B44C-99C2695F9CED}">
      <dsp:nvSpPr>
        <dsp:cNvPr id="0" name=""/>
        <dsp:cNvSpPr/>
      </dsp:nvSpPr>
      <dsp:spPr>
        <a:xfrm>
          <a:off x="397865" y="895702"/>
          <a:ext cx="5570117" cy="560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0537" tIns="0" rIns="21053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Document:</a:t>
          </a:r>
          <a:endParaRPr lang="en-US" sz="1900" kern="1200" dirty="0"/>
        </a:p>
      </dsp:txBody>
      <dsp:txXfrm>
        <a:off x="425245" y="923082"/>
        <a:ext cx="5515357" cy="506119"/>
      </dsp:txXfrm>
    </dsp:sp>
    <dsp:sp modelId="{BD961C45-A93D-4472-B012-B55375B170A4}">
      <dsp:nvSpPr>
        <dsp:cNvPr id="0" name=""/>
        <dsp:cNvSpPr/>
      </dsp:nvSpPr>
      <dsp:spPr>
        <a:xfrm>
          <a:off x="0" y="2935732"/>
          <a:ext cx="795731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5A20A-28C1-4D87-8D55-B90875FB4666}">
      <dsp:nvSpPr>
        <dsp:cNvPr id="0" name=""/>
        <dsp:cNvSpPr/>
      </dsp:nvSpPr>
      <dsp:spPr>
        <a:xfrm>
          <a:off x="397865" y="2655292"/>
          <a:ext cx="5570117" cy="560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0537" tIns="0" rIns="21053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Use a neutral, concise tone</a:t>
          </a:r>
          <a:endParaRPr lang="en-US" sz="1900" kern="1200" dirty="0"/>
        </a:p>
      </dsp:txBody>
      <dsp:txXfrm>
        <a:off x="425245" y="2682672"/>
        <a:ext cx="5515357" cy="506119"/>
      </dsp:txXfrm>
    </dsp:sp>
    <dsp:sp modelId="{1AA75236-0233-4807-886A-94509D0ED113}">
      <dsp:nvSpPr>
        <dsp:cNvPr id="0" name=""/>
        <dsp:cNvSpPr/>
      </dsp:nvSpPr>
      <dsp:spPr>
        <a:xfrm>
          <a:off x="0" y="3797572"/>
          <a:ext cx="795731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00EB63-91FA-46DA-A57B-940D6C449528}">
      <dsp:nvSpPr>
        <dsp:cNvPr id="0" name=""/>
        <dsp:cNvSpPr/>
      </dsp:nvSpPr>
      <dsp:spPr>
        <a:xfrm>
          <a:off x="397865" y="3517132"/>
          <a:ext cx="5570117" cy="560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0537" tIns="0" rIns="21053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i="1" kern="1200" dirty="0"/>
            <a:t>Record what was done, not what was said</a:t>
          </a:r>
          <a:endParaRPr lang="en-US" sz="1900" b="1" i="1" kern="1200" dirty="0"/>
        </a:p>
      </dsp:txBody>
      <dsp:txXfrm>
        <a:off x="425245" y="3544512"/>
        <a:ext cx="5515357" cy="5061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B24DB-69B9-449A-95CF-2F532C4A3882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7E2E00-4981-4EF6-8472-7DEDFAB79F12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BD9AF-D856-4479-885A-741E744DF9F7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Finalize and file signed minutes</a:t>
          </a:r>
          <a:endParaRPr lang="en-US" sz="2500" kern="1200"/>
        </a:p>
      </dsp:txBody>
      <dsp:txXfrm>
        <a:off x="1730984" y="640"/>
        <a:ext cx="3062471" cy="1498687"/>
      </dsp:txXfrm>
    </dsp:sp>
    <dsp:sp modelId="{B1CF701C-555D-4C60-BC6B-83BC67B29EB8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5A8AC-C7A6-4C70-840F-65E6AC62824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26130-AD0C-46CA-85A6-0AE0EC6029AC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Post minutes publicly (if applicable)</a:t>
          </a:r>
          <a:endParaRPr lang="en-US" sz="2500" kern="1200"/>
        </a:p>
      </dsp:txBody>
      <dsp:txXfrm>
        <a:off x="1730984" y="1873999"/>
        <a:ext cx="3062471" cy="1498687"/>
      </dsp:txXfrm>
    </dsp:sp>
    <dsp:sp modelId="{AA31B8BF-7C8A-4A4C-95D6-865390001C90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AD4867-50AB-4548-A12D-C33925A3F131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C982E-CB04-4EA5-9E02-C956531EF1FD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Track follow-up on action items</a:t>
          </a:r>
          <a:endParaRPr lang="en-US" sz="2500" kern="1200"/>
        </a:p>
      </dsp:txBody>
      <dsp:txXfrm>
        <a:off x="1730984" y="3747359"/>
        <a:ext cx="3062471" cy="14986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B004F-5E3C-48B3-99EC-DF363683A448}">
      <dsp:nvSpPr>
        <dsp:cNvPr id="0" name=""/>
        <dsp:cNvSpPr/>
      </dsp:nvSpPr>
      <dsp:spPr>
        <a:xfrm>
          <a:off x="0" y="4098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3D07F-A3DA-48D3-BD9C-16EF19AC0EDE}">
      <dsp:nvSpPr>
        <dsp:cNvPr id="0" name=""/>
        <dsp:cNvSpPr/>
      </dsp:nvSpPr>
      <dsp:spPr>
        <a:xfrm>
          <a:off x="264107" y="200542"/>
          <a:ext cx="480194" cy="4801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88ABD-37DE-4A72-870C-216E44402DB6}">
      <dsp:nvSpPr>
        <dsp:cNvPr id="0" name=""/>
        <dsp:cNvSpPr/>
      </dsp:nvSpPr>
      <dsp:spPr>
        <a:xfrm>
          <a:off x="1008409" y="4098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Use neutral tone and third-person in minutes</a:t>
          </a:r>
          <a:endParaRPr lang="en-US" sz="1900" kern="1200" dirty="0"/>
        </a:p>
      </dsp:txBody>
      <dsp:txXfrm>
        <a:off x="1008409" y="4098"/>
        <a:ext cx="3785046" cy="873081"/>
      </dsp:txXfrm>
    </dsp:sp>
    <dsp:sp modelId="{0A946471-A219-406C-BFA2-A79D3D8BB8A3}">
      <dsp:nvSpPr>
        <dsp:cNvPr id="0" name=""/>
        <dsp:cNvSpPr/>
      </dsp:nvSpPr>
      <dsp:spPr>
        <a:xfrm>
          <a:off x="0" y="1095450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75672-47D7-4008-8B72-EE5A3BFBC775}">
      <dsp:nvSpPr>
        <dsp:cNvPr id="0" name=""/>
        <dsp:cNvSpPr/>
      </dsp:nvSpPr>
      <dsp:spPr>
        <a:xfrm>
          <a:off x="264107" y="1291894"/>
          <a:ext cx="480194" cy="4801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99D02-DBCB-41D8-A8F1-2C6E0A409E3B}">
      <dsp:nvSpPr>
        <dsp:cNvPr id="0" name=""/>
        <dsp:cNvSpPr/>
      </dsp:nvSpPr>
      <dsp:spPr>
        <a:xfrm>
          <a:off x="1008409" y="1095450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Follow Robert’s Rules of Order or other Parliamentary rule</a:t>
          </a:r>
          <a:endParaRPr lang="en-US" sz="1900" kern="1200"/>
        </a:p>
      </dsp:txBody>
      <dsp:txXfrm>
        <a:off x="1008409" y="1095450"/>
        <a:ext cx="3785046" cy="873081"/>
      </dsp:txXfrm>
    </dsp:sp>
    <dsp:sp modelId="{B9CD640D-B59A-49D6-B644-B83516C36DEA}">
      <dsp:nvSpPr>
        <dsp:cNvPr id="0" name=""/>
        <dsp:cNvSpPr/>
      </dsp:nvSpPr>
      <dsp:spPr>
        <a:xfrm>
          <a:off x="0" y="2186802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205F8-A786-4952-B121-CF7DFC6CE49C}">
      <dsp:nvSpPr>
        <dsp:cNvPr id="0" name=""/>
        <dsp:cNvSpPr/>
      </dsp:nvSpPr>
      <dsp:spPr>
        <a:xfrm>
          <a:off x="264107" y="2383246"/>
          <a:ext cx="480194" cy="4801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21F04-5D3A-4B73-9CB7-A9440BC286FA}">
      <dsp:nvSpPr>
        <dsp:cNvPr id="0" name=""/>
        <dsp:cNvSpPr/>
      </dsp:nvSpPr>
      <dsp:spPr>
        <a:xfrm>
          <a:off x="1008409" y="2186802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Clarify unclear motions or decisions</a:t>
          </a:r>
          <a:endParaRPr lang="en-US" sz="1900" kern="1200" dirty="0"/>
        </a:p>
      </dsp:txBody>
      <dsp:txXfrm>
        <a:off x="1008409" y="2186802"/>
        <a:ext cx="3785046" cy="873081"/>
      </dsp:txXfrm>
    </dsp:sp>
    <dsp:sp modelId="{23D288B5-4C61-4BC4-B818-02789C15ACD5}">
      <dsp:nvSpPr>
        <dsp:cNvPr id="0" name=""/>
        <dsp:cNvSpPr/>
      </dsp:nvSpPr>
      <dsp:spPr>
        <a:xfrm>
          <a:off x="0" y="3278154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57F86-AEB0-47FF-972E-C35D180C8420}">
      <dsp:nvSpPr>
        <dsp:cNvPr id="0" name=""/>
        <dsp:cNvSpPr/>
      </dsp:nvSpPr>
      <dsp:spPr>
        <a:xfrm>
          <a:off x="264107" y="3474597"/>
          <a:ext cx="480194" cy="4801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4CB4A-4FDE-45A0-BCA2-40B8CA1E2A4A}">
      <dsp:nvSpPr>
        <dsp:cNvPr id="0" name=""/>
        <dsp:cNvSpPr/>
      </dsp:nvSpPr>
      <dsp:spPr>
        <a:xfrm>
          <a:off x="1008409" y="3278154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Align with bylaws and policies</a:t>
          </a:r>
          <a:endParaRPr lang="en-US" sz="1900" kern="1200" dirty="0"/>
        </a:p>
      </dsp:txBody>
      <dsp:txXfrm>
        <a:off x="1008409" y="3278154"/>
        <a:ext cx="3785046" cy="873081"/>
      </dsp:txXfrm>
    </dsp:sp>
    <dsp:sp modelId="{DB2C3F43-212A-4351-B942-60EE749AC2E1}">
      <dsp:nvSpPr>
        <dsp:cNvPr id="0" name=""/>
        <dsp:cNvSpPr/>
      </dsp:nvSpPr>
      <dsp:spPr>
        <a:xfrm>
          <a:off x="0" y="4369506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BA3B2-2E5F-48C2-B2EC-C016571C086E}">
      <dsp:nvSpPr>
        <dsp:cNvPr id="0" name=""/>
        <dsp:cNvSpPr/>
      </dsp:nvSpPr>
      <dsp:spPr>
        <a:xfrm>
          <a:off x="264107" y="4565949"/>
          <a:ext cx="480194" cy="48019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33F95-353E-4B1A-9E30-6725803CFABB}">
      <dsp:nvSpPr>
        <dsp:cNvPr id="0" name=""/>
        <dsp:cNvSpPr/>
      </dsp:nvSpPr>
      <dsp:spPr>
        <a:xfrm>
          <a:off x="1008409" y="4369506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i="1" kern="1200" dirty="0"/>
            <a:t>Record what was done, not what was said</a:t>
          </a:r>
          <a:endParaRPr lang="en-US" sz="1900" kern="1200" dirty="0"/>
        </a:p>
      </dsp:txBody>
      <dsp:txXfrm>
        <a:off x="1008409" y="4369506"/>
        <a:ext cx="3785046" cy="8730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E44C5-BDCC-4FA3-9705-16FB90D20DE7}">
      <dsp:nvSpPr>
        <dsp:cNvPr id="0" name=""/>
        <dsp:cNvSpPr/>
      </dsp:nvSpPr>
      <dsp:spPr>
        <a:xfrm>
          <a:off x="998955" y="13230"/>
          <a:ext cx="1784250" cy="17842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4D0DE0-6329-45F1-89F0-718965B4B5C9}">
      <dsp:nvSpPr>
        <dsp:cNvPr id="0" name=""/>
        <dsp:cNvSpPr/>
      </dsp:nvSpPr>
      <dsp:spPr>
        <a:xfrm>
          <a:off x="1379205" y="393480"/>
          <a:ext cx="1023749" cy="10237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EE6BA-BD80-4148-B61B-ACBCECB092EE}">
      <dsp:nvSpPr>
        <dsp:cNvPr id="0" name=""/>
        <dsp:cNvSpPr/>
      </dsp:nvSpPr>
      <dsp:spPr>
        <a:xfrm>
          <a:off x="428580" y="2353230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Reach out anytime: dpac.sd34@gmail.com</a:t>
          </a:r>
          <a:endParaRPr lang="en-US" sz="1800" kern="1200" dirty="0"/>
        </a:p>
      </dsp:txBody>
      <dsp:txXfrm>
        <a:off x="428580" y="2353230"/>
        <a:ext cx="2925000" cy="720000"/>
      </dsp:txXfrm>
    </dsp:sp>
    <dsp:sp modelId="{CE8D2BD4-E4F7-4272-B15C-F7C13CE9E09A}">
      <dsp:nvSpPr>
        <dsp:cNvPr id="0" name=""/>
        <dsp:cNvSpPr/>
      </dsp:nvSpPr>
      <dsp:spPr>
        <a:xfrm>
          <a:off x="4435831" y="13230"/>
          <a:ext cx="1784250" cy="17842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CB2CE9-6883-436F-80C2-C67FA7949A0C}">
      <dsp:nvSpPr>
        <dsp:cNvPr id="0" name=""/>
        <dsp:cNvSpPr/>
      </dsp:nvSpPr>
      <dsp:spPr>
        <a:xfrm>
          <a:off x="4816081" y="393480"/>
          <a:ext cx="1023749" cy="10237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5751D-614F-4023-A050-71C94546622B}">
      <dsp:nvSpPr>
        <dsp:cNvPr id="0" name=""/>
        <dsp:cNvSpPr/>
      </dsp:nvSpPr>
      <dsp:spPr>
        <a:xfrm>
          <a:off x="3865456" y="2353230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Thank you for serving!</a:t>
          </a:r>
          <a:endParaRPr lang="en-US" sz="1800" kern="1200" dirty="0"/>
        </a:p>
      </dsp:txBody>
      <dsp:txXfrm>
        <a:off x="3865456" y="2353230"/>
        <a:ext cx="2925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1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8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5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1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09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0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5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8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6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0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5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4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6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9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358" y="1241266"/>
            <a:ext cx="3401945" cy="3153753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solidFill>
                  <a:srgbClr val="EBEBEB"/>
                </a:solidFill>
              </a:rPr>
              <a:t>Secretary 101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E2D86BB-893F-471B-AD66-50E01777C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4838628" cy="6058999"/>
            <a:chOff x="423333" y="396837"/>
            <a:chExt cx="6451503" cy="605899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1E3F80D-79C6-468A-83E4-3FEA58556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3" y="402165"/>
              <a:ext cx="522933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009504C1-96CE-44B4-8DF0-613CF9D1DA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3161515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1F299836-4C10-4395-B386-C0FA537C41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5004670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4" descr="A group of people in a circle&#10;&#10;AI-generated content may be incorrect.">
            <a:extLst>
              <a:ext uri="{FF2B5EF4-FFF2-40B4-BE49-F238E27FC236}">
                <a16:creationId xmlns:a16="http://schemas.microsoft.com/office/drawing/2014/main" id="{91C6818D-380A-D143-76DC-EC97FA57B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22" y="1560098"/>
            <a:ext cx="3737803" cy="3737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Questions or Support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53D2C91-19EB-5D9B-6156-BBC89A4BF2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209064"/>
              </p:ext>
            </p:extLst>
          </p:nvPr>
        </p:nvGraphicFramePr>
        <p:xfrm>
          <a:off x="965200" y="2925232"/>
          <a:ext cx="7219037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The Role of the Secretary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9AC4EC-8F43-CAD0-0264-C7ED0A528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696631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851AC03-4915-C8B0-7D35-48D5564332B3}"/>
              </a:ext>
            </a:extLst>
          </p:cNvPr>
          <p:cNvSpPr txBox="1"/>
          <p:nvPr/>
        </p:nvSpPr>
        <p:spPr>
          <a:xfrm>
            <a:off x="3942159" y="6193865"/>
            <a:ext cx="4541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- Serve as a signing officer (as needed)</a:t>
            </a:r>
          </a:p>
          <a:p>
            <a:endParaRPr lang="en-US" dirty="0"/>
          </a:p>
        </p:txBody>
      </p:sp>
      <p:pic>
        <p:nvPicPr>
          <p:cNvPr id="8" name="Picture 7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E0C3CE17-A0CF-8BDC-D658-AF2D322E7E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 b="1" dirty="0">
                <a:solidFill>
                  <a:srgbClr val="EBEBEB"/>
                </a:solidFill>
              </a:rPr>
              <a:t>Before</a:t>
            </a:r>
            <a:r>
              <a:rPr lang="en-CA" sz="2200" dirty="0">
                <a:solidFill>
                  <a:srgbClr val="EBEBEB"/>
                </a:solidFill>
              </a:rPr>
              <a:t> the Meeting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30A004-3A94-62A2-4FF0-157EB817D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841299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E189E864-8DC1-AD73-995F-0D4539DB75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8ABDB68-E3D5-448E-97D3-06FFEF680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B8DD7FEB-D9F3-4F5B-982C-36B0664D0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620146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96BA11E4-0636-4FA9-A836-2A4FB1764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23" y="629265"/>
            <a:ext cx="4554582" cy="1622322"/>
          </a:xfrm>
        </p:spPr>
        <p:txBody>
          <a:bodyPr>
            <a:normAutofit/>
          </a:bodyPr>
          <a:lstStyle/>
          <a:p>
            <a:r>
              <a:rPr lang="en-CA" b="1">
                <a:solidFill>
                  <a:srgbClr val="EBEBEB"/>
                </a:solidFill>
              </a:rPr>
              <a:t>During </a:t>
            </a:r>
            <a:r>
              <a:rPr lang="en-CA">
                <a:solidFill>
                  <a:srgbClr val="EBEBEB"/>
                </a:solidFill>
              </a:rPr>
              <a:t>the Meeting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681882E-BDD0-4311-AF62-E80196285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3960868" y="1590205"/>
            <a:ext cx="6053670" cy="3677591"/>
          </a:xfrm>
          <a:custGeom>
            <a:avLst/>
            <a:gdLst>
              <a:gd name="connsiteX0" fmla="*/ 6053670 w 6053670"/>
              <a:gd name="connsiteY0" fmla="*/ 1098 h 4903455"/>
              <a:gd name="connsiteX1" fmla="*/ 6053670 w 6053670"/>
              <a:gd name="connsiteY1" fmla="*/ 424590 h 4903455"/>
              <a:gd name="connsiteX2" fmla="*/ 6053670 w 6053670"/>
              <a:gd name="connsiteY2" fmla="*/ 1254558 h 4903455"/>
              <a:gd name="connsiteX3" fmla="*/ 6053670 w 6053670"/>
              <a:gd name="connsiteY3" fmla="*/ 4903455 h 4903455"/>
              <a:gd name="connsiteX4" fmla="*/ 0 w 6053670"/>
              <a:gd name="connsiteY4" fmla="*/ 4903455 h 4903455"/>
              <a:gd name="connsiteX5" fmla="*/ 0 w 6053670"/>
              <a:gd name="connsiteY5" fmla="*/ 1249853 h 4903455"/>
              <a:gd name="connsiteX6" fmla="*/ 0 w 6053670"/>
              <a:gd name="connsiteY6" fmla="*/ 424590 h 4903455"/>
              <a:gd name="connsiteX7" fmla="*/ 0 w 6053670"/>
              <a:gd name="connsiteY7" fmla="*/ 0 h 4903455"/>
              <a:gd name="connsiteX8" fmla="*/ 35717 w 6053670"/>
              <a:gd name="connsiteY8" fmla="*/ 5488 h 4903455"/>
              <a:gd name="connsiteX9" fmla="*/ 140445 w 6053670"/>
              <a:gd name="connsiteY9" fmla="*/ 21641 h 4903455"/>
              <a:gd name="connsiteX10" fmla="*/ 216722 w 6053670"/>
              <a:gd name="connsiteY10" fmla="*/ 32932 h 4903455"/>
              <a:gd name="connsiteX11" fmla="*/ 307527 w 6053670"/>
              <a:gd name="connsiteY11" fmla="*/ 44850 h 4903455"/>
              <a:gd name="connsiteX12" fmla="*/ 415282 w 6053670"/>
              <a:gd name="connsiteY12" fmla="*/ 59121 h 4903455"/>
              <a:gd name="connsiteX13" fmla="*/ 534539 w 6053670"/>
              <a:gd name="connsiteY13" fmla="*/ 74175 h 4903455"/>
              <a:gd name="connsiteX14" fmla="*/ 668931 w 6053670"/>
              <a:gd name="connsiteY14" fmla="*/ 90014 h 4903455"/>
              <a:gd name="connsiteX15" fmla="*/ 815430 w 6053670"/>
              <a:gd name="connsiteY15" fmla="*/ 106794 h 4903455"/>
              <a:gd name="connsiteX16" fmla="*/ 974641 w 6053670"/>
              <a:gd name="connsiteY16" fmla="*/ 123574 h 4903455"/>
              <a:gd name="connsiteX17" fmla="*/ 1144144 w 6053670"/>
              <a:gd name="connsiteY17" fmla="*/ 140667 h 4903455"/>
              <a:gd name="connsiteX18" fmla="*/ 1326965 w 6053670"/>
              <a:gd name="connsiteY18" fmla="*/ 156506 h 4903455"/>
              <a:gd name="connsiteX19" fmla="*/ 1518261 w 6053670"/>
              <a:gd name="connsiteY19" fmla="*/ 171717 h 4903455"/>
              <a:gd name="connsiteX20" fmla="*/ 1720453 w 6053670"/>
              <a:gd name="connsiteY20" fmla="*/ 185518 h 4903455"/>
              <a:gd name="connsiteX21" fmla="*/ 1931121 w 6053670"/>
              <a:gd name="connsiteY21" fmla="*/ 198690 h 4903455"/>
              <a:gd name="connsiteX22" fmla="*/ 2150869 w 6053670"/>
              <a:gd name="connsiteY22" fmla="*/ 211079 h 4903455"/>
              <a:gd name="connsiteX23" fmla="*/ 2263467 w 6053670"/>
              <a:gd name="connsiteY23" fmla="*/ 215470 h 4903455"/>
              <a:gd name="connsiteX24" fmla="*/ 2378487 w 6053670"/>
              <a:gd name="connsiteY24" fmla="*/ 220332 h 4903455"/>
              <a:gd name="connsiteX25" fmla="*/ 2495323 w 6053670"/>
              <a:gd name="connsiteY25" fmla="*/ 224879 h 4903455"/>
              <a:gd name="connsiteX26" fmla="*/ 2612764 w 6053670"/>
              <a:gd name="connsiteY26" fmla="*/ 227859 h 4903455"/>
              <a:gd name="connsiteX27" fmla="*/ 2732627 w 6053670"/>
              <a:gd name="connsiteY27" fmla="*/ 230525 h 4903455"/>
              <a:gd name="connsiteX28" fmla="*/ 2853700 w 6053670"/>
              <a:gd name="connsiteY28" fmla="*/ 233348 h 4903455"/>
              <a:gd name="connsiteX29" fmla="*/ 2977195 w 6053670"/>
              <a:gd name="connsiteY29" fmla="*/ 235229 h 4903455"/>
              <a:gd name="connsiteX30" fmla="*/ 3101900 w 6053670"/>
              <a:gd name="connsiteY30" fmla="*/ 235229 h 4903455"/>
              <a:gd name="connsiteX31" fmla="*/ 3227817 w 6053670"/>
              <a:gd name="connsiteY31" fmla="*/ 236170 h 4903455"/>
              <a:gd name="connsiteX32" fmla="*/ 3354944 w 6053670"/>
              <a:gd name="connsiteY32" fmla="*/ 235229 h 4903455"/>
              <a:gd name="connsiteX33" fmla="*/ 3483887 w 6053670"/>
              <a:gd name="connsiteY33" fmla="*/ 233348 h 4903455"/>
              <a:gd name="connsiteX34" fmla="*/ 3612830 w 6053670"/>
              <a:gd name="connsiteY34" fmla="*/ 231623 h 4903455"/>
              <a:gd name="connsiteX35" fmla="*/ 3743589 w 6053670"/>
              <a:gd name="connsiteY35" fmla="*/ 227859 h 4903455"/>
              <a:gd name="connsiteX36" fmla="*/ 3875559 w 6053670"/>
              <a:gd name="connsiteY36" fmla="*/ 223938 h 4903455"/>
              <a:gd name="connsiteX37" fmla="*/ 4007529 w 6053670"/>
              <a:gd name="connsiteY37" fmla="*/ 219391 h 4903455"/>
              <a:gd name="connsiteX38" fmla="*/ 4140710 w 6053670"/>
              <a:gd name="connsiteY38" fmla="*/ 212961 h 4903455"/>
              <a:gd name="connsiteX39" fmla="*/ 4275102 w 6053670"/>
              <a:gd name="connsiteY39" fmla="*/ 205277 h 4903455"/>
              <a:gd name="connsiteX40" fmla="*/ 4410098 w 6053670"/>
              <a:gd name="connsiteY40" fmla="*/ 197907 h 4903455"/>
              <a:gd name="connsiteX41" fmla="*/ 4545096 w 6053670"/>
              <a:gd name="connsiteY41" fmla="*/ 188498 h 4903455"/>
              <a:gd name="connsiteX42" fmla="*/ 4681909 w 6053670"/>
              <a:gd name="connsiteY42" fmla="*/ 177207 h 4903455"/>
              <a:gd name="connsiteX43" fmla="*/ 4816905 w 6053670"/>
              <a:gd name="connsiteY43" fmla="*/ 165916 h 4903455"/>
              <a:gd name="connsiteX44" fmla="*/ 4954323 w 6053670"/>
              <a:gd name="connsiteY44" fmla="*/ 152899 h 4903455"/>
              <a:gd name="connsiteX45" fmla="*/ 5092347 w 6053670"/>
              <a:gd name="connsiteY45" fmla="*/ 138629 h 4903455"/>
              <a:gd name="connsiteX46" fmla="*/ 5228555 w 6053670"/>
              <a:gd name="connsiteY46" fmla="*/ 123574 h 4903455"/>
              <a:gd name="connsiteX47" fmla="*/ 5366578 w 6053670"/>
              <a:gd name="connsiteY47" fmla="*/ 106010 h 4903455"/>
              <a:gd name="connsiteX48" fmla="*/ 5503997 w 6053670"/>
              <a:gd name="connsiteY48" fmla="*/ 87192 h 4903455"/>
              <a:gd name="connsiteX49" fmla="*/ 5642020 w 6053670"/>
              <a:gd name="connsiteY49" fmla="*/ 68530 h 4903455"/>
              <a:gd name="connsiteX50" fmla="*/ 5779438 w 6053670"/>
              <a:gd name="connsiteY50" fmla="*/ 46733 h 4903455"/>
              <a:gd name="connsiteX51" fmla="*/ 5916251 w 6053670"/>
              <a:gd name="connsiteY51" fmla="*/ 24464 h 4903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4903455">
                <a:moveTo>
                  <a:pt x="6053670" y="1098"/>
                </a:moveTo>
                <a:lnTo>
                  <a:pt x="6053670" y="424590"/>
                </a:lnTo>
                <a:lnTo>
                  <a:pt x="6053670" y="1254558"/>
                </a:lnTo>
                <a:lnTo>
                  <a:pt x="6053670" y="4903455"/>
                </a:lnTo>
                <a:lnTo>
                  <a:pt x="0" y="4903455"/>
                </a:lnTo>
                <a:lnTo>
                  <a:pt x="0" y="1249853"/>
                </a:lnTo>
                <a:lnTo>
                  <a:pt x="0" y="424590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DD3260-4BDA-459B-A162-5E1B897E3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83DA7DD-CA37-4ED7-8710-48E56B063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314325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92F2E3C-66CD-4DEB-BA14-2A5912B65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177165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4A8976-D275-F85B-2BAB-2198C456E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236373"/>
              </p:ext>
            </p:extLst>
          </p:nvPr>
        </p:nvGraphicFramePr>
        <p:xfrm>
          <a:off x="479322" y="1920240"/>
          <a:ext cx="7957311" cy="4310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1FD7B-CD06-3213-98E9-4762F858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Approving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F525E-2829-1235-19CA-FA053EDB3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CA" dirty="0"/>
              <a:t>Approving Minutes (Unanimous Consent)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No formal motion or vote needed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Chair asks: “Are there any corrections to the minutes?”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Corrections offered by members</a:t>
            </a:r>
          </a:p>
          <a:p>
            <a:pPr fontAlgn="base">
              <a:buFont typeface="+mj-lt"/>
              <a:buAutoNum type="arabicPeriod"/>
            </a:pPr>
            <a:r>
              <a:rPr lang="en-CA" dirty="0"/>
              <a:t>If none (or after corrections): Chair declares minutes approved as read or corrected</a:t>
            </a:r>
          </a:p>
          <a:p>
            <a:pPr fontAlgn="base"/>
            <a:r>
              <a:rPr lang="en-CA" dirty="0"/>
              <a:t>When a Vote Is Required</a:t>
            </a:r>
          </a:p>
          <a:p>
            <a:pPr lvl="1" fontAlgn="base"/>
            <a:r>
              <a:rPr lang="en-CA" dirty="0"/>
              <a:t>Only if a correction is proposed and another member objects</a:t>
            </a:r>
          </a:p>
          <a:p>
            <a:pPr lvl="1" fontAlgn="base"/>
            <a:r>
              <a:rPr lang="en-CA" dirty="0"/>
              <a:t>Proposed correction becomes a motion to amend</a:t>
            </a:r>
          </a:p>
          <a:p>
            <a:pPr lvl="1" fontAlgn="base"/>
            <a:r>
              <a:rPr lang="en-CA" dirty="0"/>
              <a:t>Requires a second and a vote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8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How to Record 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Choose the format that works best for your PAC:</a:t>
            </a:r>
          </a:p>
          <a:p>
            <a:pPr marL="345186" indent="-285750"/>
            <a:r>
              <a:rPr lang="en-CA" dirty="0"/>
              <a:t>"Moved by [Name] and Seconded that [motion]. Motion carried."</a:t>
            </a:r>
          </a:p>
          <a:p>
            <a:pPr marL="345186" indent="-285750"/>
            <a:r>
              <a:rPr lang="en-CA" dirty="0"/>
              <a:t>"M/S: [Name] / [Name] – That [motion]. Motion defeated."</a:t>
            </a:r>
          </a:p>
          <a:p>
            <a:pPr marL="345186" indent="-285750"/>
            <a:r>
              <a:rPr lang="en-CA" dirty="0"/>
              <a:t>"Vote: 6 in favour, 2 opposed. Motion carried.”</a:t>
            </a:r>
          </a:p>
          <a:p>
            <a:pPr marL="0" indent="0">
              <a:buNone/>
            </a:pPr>
            <a:r>
              <a:rPr lang="en-CA" dirty="0"/>
              <a:t>Common terminology for results:</a:t>
            </a:r>
          </a:p>
          <a:p>
            <a:pPr marL="0" indent="0">
              <a:buNone/>
            </a:pPr>
            <a:r>
              <a:rPr lang="en-CA" dirty="0"/>
              <a:t>✔️ CARRIED – Also: Passed, Adopted, Approved</a:t>
            </a:r>
          </a:p>
          <a:p>
            <a:pPr marL="0" indent="0">
              <a:buNone/>
            </a:pPr>
            <a:r>
              <a:rPr lang="en-CA" dirty="0"/>
              <a:t>❌ DEFEATED – Also: Failed</a:t>
            </a:r>
          </a:p>
          <a:p>
            <a:pPr marL="345186" indent="-285750"/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 b="1" dirty="0">
                <a:solidFill>
                  <a:srgbClr val="EBEBEB"/>
                </a:solidFill>
              </a:rPr>
              <a:t>After </a:t>
            </a:r>
            <a:r>
              <a:rPr lang="en-CA" sz="2200" dirty="0">
                <a:solidFill>
                  <a:srgbClr val="EBEBEB"/>
                </a:solidFill>
              </a:rPr>
              <a:t>the Meeting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314C6D5D-A986-AF78-598C-56D4429FF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726042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D785E474-D514-E6B2-F04F-12D8971F25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 &amp;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Organize </a:t>
            </a:r>
            <a:r>
              <a:rPr sz="2400" b="1" dirty="0"/>
              <a:t>correspondence</a:t>
            </a:r>
            <a:r>
              <a:rPr sz="2400" dirty="0"/>
              <a:t> by date or topic</a:t>
            </a:r>
            <a:endParaRPr lang="en-CA" sz="2400" dirty="0"/>
          </a:p>
          <a:p>
            <a:r>
              <a:rPr sz="2400" dirty="0"/>
              <a:t>Keep accessible files:</a:t>
            </a:r>
          </a:p>
          <a:p>
            <a:pPr lvl="1"/>
            <a:r>
              <a:rPr lang="en-CA" sz="2000" b="1" dirty="0"/>
              <a:t>A</a:t>
            </a:r>
            <a:r>
              <a:rPr sz="2000" b="1" dirty="0" err="1"/>
              <a:t>gendas</a:t>
            </a:r>
            <a:r>
              <a:rPr sz="2000" b="1" dirty="0"/>
              <a:t> &amp; Minutes</a:t>
            </a:r>
          </a:p>
          <a:p>
            <a:pPr lvl="1"/>
            <a:r>
              <a:rPr sz="2000" b="1" dirty="0"/>
              <a:t>Bylaws &amp; Policies</a:t>
            </a:r>
          </a:p>
          <a:p>
            <a:pPr lvl="1"/>
            <a:r>
              <a:rPr sz="2000" b="1" dirty="0"/>
              <a:t>Reports </a:t>
            </a:r>
            <a:r>
              <a:rPr lang="en-CA" sz="2000" b="1" dirty="0"/>
              <a:t> </a:t>
            </a:r>
            <a:r>
              <a:rPr lang="en-CA" sz="2000" dirty="0"/>
              <a:t>- President, Treasurer, DPAC</a:t>
            </a:r>
          </a:p>
          <a:p>
            <a:r>
              <a:rPr sz="2400" dirty="0"/>
              <a:t>Share updates with PAC members and executive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500" dirty="0">
                <a:solidFill>
                  <a:srgbClr val="EBEBEB"/>
                </a:solidFill>
              </a:rPr>
              <a:t>Recap:</a:t>
            </a:r>
            <a:br>
              <a:rPr lang="en-CA" sz="2500" dirty="0">
                <a:solidFill>
                  <a:srgbClr val="EBEBEB"/>
                </a:solidFill>
              </a:rPr>
            </a:br>
            <a:r>
              <a:rPr lang="en-CA" sz="2500" dirty="0">
                <a:solidFill>
                  <a:srgbClr val="EBEBEB"/>
                </a:solidFill>
              </a:rPr>
              <a:t>Supporting Good Governance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BDF4D2-1F71-A417-F96F-FF84A4611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104778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BC03A1A4-C1B6-40C2-F73D-8FA0F2AB2D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01" y="4578277"/>
            <a:ext cx="2261919" cy="226191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70</TotalTime>
  <Words>363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Secretary 101</vt:lpstr>
      <vt:lpstr>The Role of the Secretary</vt:lpstr>
      <vt:lpstr>Before the Meeting</vt:lpstr>
      <vt:lpstr>During the Meeting</vt:lpstr>
      <vt:lpstr>Approving Minutes</vt:lpstr>
      <vt:lpstr>How to Record Motions</vt:lpstr>
      <vt:lpstr>After the Meeting</vt:lpstr>
      <vt:lpstr>Communication &amp; Records</vt:lpstr>
      <vt:lpstr>Recap: Supporting Good Governance</vt:lpstr>
      <vt:lpstr>Questions or Support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Winsome and Mike Rauch</cp:lastModifiedBy>
  <cp:revision>7</cp:revision>
  <dcterms:created xsi:type="dcterms:W3CDTF">2013-01-27T09:14:16Z</dcterms:created>
  <dcterms:modified xsi:type="dcterms:W3CDTF">2026-01-19T19:32:18Z</dcterms:modified>
  <cp:category/>
</cp:coreProperties>
</file>