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7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 snapToObjects="1">
      <p:cViewPr>
        <p:scale>
          <a:sx n="110" d="100"/>
          <a:sy n="110" d="100"/>
        </p:scale>
        <p:origin x="2224" y="4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4" Type="http://schemas.openxmlformats.org/officeDocument/2006/relationships/image" Target="../media/image13.sv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sv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svg"/><Relationship Id="rId1" Type="http://schemas.openxmlformats.org/officeDocument/2006/relationships/image" Target="../media/image14.png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17.svg"/></Relationships>
</file>

<file path=ppt/diagrams/_rels/data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sv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image" Target="../media/image23.svg"/><Relationship Id="rId1" Type="http://schemas.openxmlformats.org/officeDocument/2006/relationships/image" Target="../media/image22.png"/><Relationship Id="rId6" Type="http://schemas.openxmlformats.org/officeDocument/2006/relationships/image" Target="../media/image27.svg"/><Relationship Id="rId5" Type="http://schemas.openxmlformats.org/officeDocument/2006/relationships/image" Target="../media/image26.png"/><Relationship Id="rId4" Type="http://schemas.openxmlformats.org/officeDocument/2006/relationships/image" Target="../media/image25.svg"/></Relationships>
</file>

<file path=ppt/diagrams/_rels/data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svg"/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2" Type="http://schemas.openxmlformats.org/officeDocument/2006/relationships/image" Target="../media/image31.svg"/><Relationship Id="rId1" Type="http://schemas.openxmlformats.org/officeDocument/2006/relationships/image" Target="../media/image30.png"/><Relationship Id="rId6" Type="http://schemas.openxmlformats.org/officeDocument/2006/relationships/image" Target="../media/image35.svg"/><Relationship Id="rId5" Type="http://schemas.openxmlformats.org/officeDocument/2006/relationships/image" Target="../media/image34.png"/><Relationship Id="rId4" Type="http://schemas.openxmlformats.org/officeDocument/2006/relationships/image" Target="../media/image33.sv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svg"/><Relationship Id="rId1" Type="http://schemas.openxmlformats.org/officeDocument/2006/relationships/image" Target="../media/image38.png"/><Relationship Id="rId4" Type="http://schemas.openxmlformats.org/officeDocument/2006/relationships/image" Target="../media/image41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4" Type="http://schemas.openxmlformats.org/officeDocument/2006/relationships/image" Target="../media/image13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sv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svg"/><Relationship Id="rId1" Type="http://schemas.openxmlformats.org/officeDocument/2006/relationships/image" Target="../media/image14.png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17.svg"/></Relationships>
</file>

<file path=ppt/diagrams/_rels/drawing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sv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image" Target="../media/image23.svg"/><Relationship Id="rId1" Type="http://schemas.openxmlformats.org/officeDocument/2006/relationships/image" Target="../media/image22.png"/><Relationship Id="rId6" Type="http://schemas.openxmlformats.org/officeDocument/2006/relationships/image" Target="../media/image27.svg"/><Relationship Id="rId5" Type="http://schemas.openxmlformats.org/officeDocument/2006/relationships/image" Target="../media/image26.png"/><Relationship Id="rId4" Type="http://schemas.openxmlformats.org/officeDocument/2006/relationships/image" Target="../media/image25.svg"/></Relationships>
</file>

<file path=ppt/diagrams/_rels/drawing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svg"/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2" Type="http://schemas.openxmlformats.org/officeDocument/2006/relationships/image" Target="../media/image31.svg"/><Relationship Id="rId1" Type="http://schemas.openxmlformats.org/officeDocument/2006/relationships/image" Target="../media/image30.png"/><Relationship Id="rId6" Type="http://schemas.openxmlformats.org/officeDocument/2006/relationships/image" Target="../media/image35.svg"/><Relationship Id="rId5" Type="http://schemas.openxmlformats.org/officeDocument/2006/relationships/image" Target="../media/image34.png"/><Relationship Id="rId4" Type="http://schemas.openxmlformats.org/officeDocument/2006/relationships/image" Target="../media/image33.sv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svg"/><Relationship Id="rId1" Type="http://schemas.openxmlformats.org/officeDocument/2006/relationships/image" Target="../media/image38.png"/><Relationship Id="rId4" Type="http://schemas.openxmlformats.org/officeDocument/2006/relationships/image" Target="../media/image41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3F15415-E8CA-4C04-964B-F22CAF020C08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6605A354-C5DF-47F6-AAF4-CCF0C3AD33B6}">
      <dgm:prSet/>
      <dgm:spPr/>
      <dgm:t>
        <a:bodyPr/>
        <a:lstStyle/>
        <a:p>
          <a:r>
            <a:rPr lang="en-US" b="0" i="0"/>
            <a:t>- Custodian of PAC funds</a:t>
          </a:r>
          <a:endParaRPr lang="en-US"/>
        </a:p>
      </dgm:t>
    </dgm:pt>
    <dgm:pt modelId="{F2BEE0FB-EC09-4C7A-9D5C-CBB247434829}" type="parTrans" cxnId="{31C4F6E1-1F96-4760-8AE9-5FDECC1DF358}">
      <dgm:prSet/>
      <dgm:spPr/>
      <dgm:t>
        <a:bodyPr/>
        <a:lstStyle/>
        <a:p>
          <a:endParaRPr lang="en-US"/>
        </a:p>
      </dgm:t>
    </dgm:pt>
    <dgm:pt modelId="{593DED85-9926-4BC4-8945-707769357628}" type="sibTrans" cxnId="{31C4F6E1-1F96-4760-8AE9-5FDECC1DF358}">
      <dgm:prSet/>
      <dgm:spPr/>
      <dgm:t>
        <a:bodyPr/>
        <a:lstStyle/>
        <a:p>
          <a:endParaRPr lang="en-US"/>
        </a:p>
      </dgm:t>
    </dgm:pt>
    <dgm:pt modelId="{32A7C80B-BD1A-4997-9941-22CD4A82911B}">
      <dgm:prSet/>
      <dgm:spPr/>
      <dgm:t>
        <a:bodyPr/>
        <a:lstStyle/>
        <a:p>
          <a:r>
            <a:rPr lang="en-US" b="0" i="0"/>
            <a:t>- Disburse funds according to approved budget</a:t>
          </a:r>
          <a:endParaRPr lang="en-US"/>
        </a:p>
      </dgm:t>
    </dgm:pt>
    <dgm:pt modelId="{7088D49B-6236-4347-AC05-AA0744D61370}" type="parTrans" cxnId="{7683BD95-2D43-4299-BFEA-058FC5AD5D5E}">
      <dgm:prSet/>
      <dgm:spPr/>
      <dgm:t>
        <a:bodyPr/>
        <a:lstStyle/>
        <a:p>
          <a:endParaRPr lang="en-US"/>
        </a:p>
      </dgm:t>
    </dgm:pt>
    <dgm:pt modelId="{0F880B01-BEA2-442E-A789-BC036E7F8BEF}" type="sibTrans" cxnId="{7683BD95-2D43-4299-BFEA-058FC5AD5D5E}">
      <dgm:prSet/>
      <dgm:spPr/>
      <dgm:t>
        <a:bodyPr/>
        <a:lstStyle/>
        <a:p>
          <a:endParaRPr lang="en-US"/>
        </a:p>
      </dgm:t>
    </dgm:pt>
    <dgm:pt modelId="{AD5B7BD2-A791-4B80-9496-8FCD8222B4A4}">
      <dgm:prSet/>
      <dgm:spPr/>
      <dgm:t>
        <a:bodyPr/>
        <a:lstStyle/>
        <a:p>
          <a:r>
            <a:rPr lang="en-US" b="0" i="0"/>
            <a:t>- Maintain accurate and timely financial records</a:t>
          </a:r>
          <a:endParaRPr lang="en-US"/>
        </a:p>
      </dgm:t>
    </dgm:pt>
    <dgm:pt modelId="{ED04BA16-4E90-4CE8-BBB2-9E9B68A76A35}" type="parTrans" cxnId="{9409C53C-A7D4-40E1-8057-4DA05E0B36E2}">
      <dgm:prSet/>
      <dgm:spPr/>
      <dgm:t>
        <a:bodyPr/>
        <a:lstStyle/>
        <a:p>
          <a:endParaRPr lang="en-US"/>
        </a:p>
      </dgm:t>
    </dgm:pt>
    <dgm:pt modelId="{7497C142-EAAC-4040-878B-18A5D1BF4D10}" type="sibTrans" cxnId="{9409C53C-A7D4-40E1-8057-4DA05E0B36E2}">
      <dgm:prSet/>
      <dgm:spPr/>
      <dgm:t>
        <a:bodyPr/>
        <a:lstStyle/>
        <a:p>
          <a:endParaRPr lang="en-US"/>
        </a:p>
      </dgm:t>
    </dgm:pt>
    <dgm:pt modelId="{803F1685-9466-4F38-89CF-67BC37786B04}">
      <dgm:prSet/>
      <dgm:spPr/>
      <dgm:t>
        <a:bodyPr/>
        <a:lstStyle/>
        <a:p>
          <a:r>
            <a:rPr lang="en-US" b="0" i="0"/>
            <a:t>- Present financial reports at general PAC meetings</a:t>
          </a:r>
          <a:endParaRPr lang="en-US"/>
        </a:p>
      </dgm:t>
    </dgm:pt>
    <dgm:pt modelId="{BE814DA9-D30E-413B-B6D0-B0F9BFE4F20E}" type="parTrans" cxnId="{DB9F7ECF-9664-453D-B627-0DBC649F13A7}">
      <dgm:prSet/>
      <dgm:spPr/>
      <dgm:t>
        <a:bodyPr/>
        <a:lstStyle/>
        <a:p>
          <a:endParaRPr lang="en-US"/>
        </a:p>
      </dgm:t>
    </dgm:pt>
    <dgm:pt modelId="{1B764E2A-A53A-4BFE-9FB1-3A81E3956CBA}" type="sibTrans" cxnId="{DB9F7ECF-9664-453D-B627-0DBC649F13A7}">
      <dgm:prSet/>
      <dgm:spPr/>
      <dgm:t>
        <a:bodyPr/>
        <a:lstStyle/>
        <a:p>
          <a:endParaRPr lang="en-US"/>
        </a:p>
      </dgm:t>
    </dgm:pt>
    <dgm:pt modelId="{FD0AAEC5-1E8F-4271-927A-BB14D66E0549}" type="pres">
      <dgm:prSet presAssocID="{D3F15415-E8CA-4C04-964B-F22CAF020C08}" presName="root" presStyleCnt="0">
        <dgm:presLayoutVars>
          <dgm:dir/>
          <dgm:resizeHandles val="exact"/>
        </dgm:presLayoutVars>
      </dgm:prSet>
      <dgm:spPr/>
    </dgm:pt>
    <dgm:pt modelId="{E144575F-B41F-476A-A3E7-71A6430ABE90}" type="pres">
      <dgm:prSet presAssocID="{6605A354-C5DF-47F6-AAF4-CCF0C3AD33B6}" presName="compNode" presStyleCnt="0"/>
      <dgm:spPr/>
    </dgm:pt>
    <dgm:pt modelId="{2489CDCC-2DC0-4F9D-842F-707FEDE9B070}" type="pres">
      <dgm:prSet presAssocID="{6605A354-C5DF-47F6-AAF4-CCF0C3AD33B6}" presName="bgRect" presStyleLbl="bgShp" presStyleIdx="0" presStyleCnt="4"/>
      <dgm:spPr/>
    </dgm:pt>
    <dgm:pt modelId="{7F40116C-B6E9-4ED9-8CC3-C41ADB98C74E}" type="pres">
      <dgm:prSet presAssocID="{6605A354-C5DF-47F6-AAF4-CCF0C3AD33B6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E58EA067-5D68-4950-8DDB-DB9F295D8E09}" type="pres">
      <dgm:prSet presAssocID="{6605A354-C5DF-47F6-AAF4-CCF0C3AD33B6}" presName="spaceRect" presStyleCnt="0"/>
      <dgm:spPr/>
    </dgm:pt>
    <dgm:pt modelId="{FA5B6650-B74E-4BF0-B30F-5FB9F1B0B776}" type="pres">
      <dgm:prSet presAssocID="{6605A354-C5DF-47F6-AAF4-CCF0C3AD33B6}" presName="parTx" presStyleLbl="revTx" presStyleIdx="0" presStyleCnt="4">
        <dgm:presLayoutVars>
          <dgm:chMax val="0"/>
          <dgm:chPref val="0"/>
        </dgm:presLayoutVars>
      </dgm:prSet>
      <dgm:spPr/>
    </dgm:pt>
    <dgm:pt modelId="{BD94A1D9-39D0-4BFE-940B-B660D535494F}" type="pres">
      <dgm:prSet presAssocID="{593DED85-9926-4BC4-8945-707769357628}" presName="sibTrans" presStyleCnt="0"/>
      <dgm:spPr/>
    </dgm:pt>
    <dgm:pt modelId="{C8DE3911-99B7-4E7B-9DBD-F1FD20C5D02D}" type="pres">
      <dgm:prSet presAssocID="{32A7C80B-BD1A-4997-9941-22CD4A82911B}" presName="compNode" presStyleCnt="0"/>
      <dgm:spPr/>
    </dgm:pt>
    <dgm:pt modelId="{2170A256-A637-4A34-9F88-110612B7ACEE}" type="pres">
      <dgm:prSet presAssocID="{32A7C80B-BD1A-4997-9941-22CD4A82911B}" presName="bgRect" presStyleLbl="bgShp" presStyleIdx="1" presStyleCnt="4"/>
      <dgm:spPr/>
    </dgm:pt>
    <dgm:pt modelId="{CAF27D91-DF29-40D9-AD75-75138295D85A}" type="pres">
      <dgm:prSet presAssocID="{32A7C80B-BD1A-4997-9941-22CD4A82911B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iggy Bank"/>
        </a:ext>
      </dgm:extLst>
    </dgm:pt>
    <dgm:pt modelId="{11F8E3E7-6354-44E5-A16F-74B99CF80B6C}" type="pres">
      <dgm:prSet presAssocID="{32A7C80B-BD1A-4997-9941-22CD4A82911B}" presName="spaceRect" presStyleCnt="0"/>
      <dgm:spPr/>
    </dgm:pt>
    <dgm:pt modelId="{2D1EDFCD-BC97-4491-8D88-3F1A1D715011}" type="pres">
      <dgm:prSet presAssocID="{32A7C80B-BD1A-4997-9941-22CD4A82911B}" presName="parTx" presStyleLbl="revTx" presStyleIdx="1" presStyleCnt="4">
        <dgm:presLayoutVars>
          <dgm:chMax val="0"/>
          <dgm:chPref val="0"/>
        </dgm:presLayoutVars>
      </dgm:prSet>
      <dgm:spPr/>
    </dgm:pt>
    <dgm:pt modelId="{9F035864-BA54-4B43-A6A3-76A97149433F}" type="pres">
      <dgm:prSet presAssocID="{0F880B01-BEA2-442E-A789-BC036E7F8BEF}" presName="sibTrans" presStyleCnt="0"/>
      <dgm:spPr/>
    </dgm:pt>
    <dgm:pt modelId="{52B1FE05-301E-4571-90C5-59E5DF77C43D}" type="pres">
      <dgm:prSet presAssocID="{AD5B7BD2-A791-4B80-9496-8FCD8222B4A4}" presName="compNode" presStyleCnt="0"/>
      <dgm:spPr/>
    </dgm:pt>
    <dgm:pt modelId="{9558406A-319F-4B1E-8670-73B151F21AB6}" type="pres">
      <dgm:prSet presAssocID="{AD5B7BD2-A791-4B80-9496-8FCD8222B4A4}" presName="bgRect" presStyleLbl="bgShp" presStyleIdx="2" presStyleCnt="4"/>
      <dgm:spPr/>
    </dgm:pt>
    <dgm:pt modelId="{EA566870-CBDD-4CC7-958C-DE92748C2241}" type="pres">
      <dgm:prSet presAssocID="{AD5B7BD2-A791-4B80-9496-8FCD8222B4A4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llseye"/>
        </a:ext>
      </dgm:extLst>
    </dgm:pt>
    <dgm:pt modelId="{77E83D2E-A47F-4E8F-9875-E9CC7FCA9293}" type="pres">
      <dgm:prSet presAssocID="{AD5B7BD2-A791-4B80-9496-8FCD8222B4A4}" presName="spaceRect" presStyleCnt="0"/>
      <dgm:spPr/>
    </dgm:pt>
    <dgm:pt modelId="{2373A624-DD44-43F5-81A0-F437B161A2DF}" type="pres">
      <dgm:prSet presAssocID="{AD5B7BD2-A791-4B80-9496-8FCD8222B4A4}" presName="parTx" presStyleLbl="revTx" presStyleIdx="2" presStyleCnt="4">
        <dgm:presLayoutVars>
          <dgm:chMax val="0"/>
          <dgm:chPref val="0"/>
        </dgm:presLayoutVars>
      </dgm:prSet>
      <dgm:spPr/>
    </dgm:pt>
    <dgm:pt modelId="{56F62F05-A461-4B97-8CB7-9846B8CD7314}" type="pres">
      <dgm:prSet presAssocID="{7497C142-EAAC-4040-878B-18A5D1BF4D10}" presName="sibTrans" presStyleCnt="0"/>
      <dgm:spPr/>
    </dgm:pt>
    <dgm:pt modelId="{A58DB2DF-2F9E-4B3D-A786-AE3D4B66C747}" type="pres">
      <dgm:prSet presAssocID="{803F1685-9466-4F38-89CF-67BC37786B04}" presName="compNode" presStyleCnt="0"/>
      <dgm:spPr/>
    </dgm:pt>
    <dgm:pt modelId="{B0000B5E-7CB0-40F9-AFB9-5906DC55D489}" type="pres">
      <dgm:prSet presAssocID="{803F1685-9466-4F38-89CF-67BC37786B04}" presName="bgRect" presStyleLbl="bgShp" presStyleIdx="3" presStyleCnt="4"/>
      <dgm:spPr/>
    </dgm:pt>
    <dgm:pt modelId="{1CF96375-60E0-42B9-93CD-A93BF3C4D056}" type="pres">
      <dgm:prSet presAssocID="{803F1685-9466-4F38-89CF-67BC37786B04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38A8410D-9671-4480-87F2-03CF2F2CDB3E}" type="pres">
      <dgm:prSet presAssocID="{803F1685-9466-4F38-89CF-67BC37786B04}" presName="spaceRect" presStyleCnt="0"/>
      <dgm:spPr/>
    </dgm:pt>
    <dgm:pt modelId="{DC842392-E343-48F9-B8BF-DEB6F731E8CB}" type="pres">
      <dgm:prSet presAssocID="{803F1685-9466-4F38-89CF-67BC37786B04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527E4A0D-884D-4EFB-8FA1-FB9D8637B8E2}" type="presOf" srcId="{32A7C80B-BD1A-4997-9941-22CD4A82911B}" destId="{2D1EDFCD-BC97-4491-8D88-3F1A1D715011}" srcOrd="0" destOrd="0" presId="urn:microsoft.com/office/officeart/2018/2/layout/IconVerticalSolidList"/>
    <dgm:cxn modelId="{E8864223-2831-455A-BAC0-747F8CF738D0}" type="presOf" srcId="{AD5B7BD2-A791-4B80-9496-8FCD8222B4A4}" destId="{2373A624-DD44-43F5-81A0-F437B161A2DF}" srcOrd="0" destOrd="0" presId="urn:microsoft.com/office/officeart/2018/2/layout/IconVerticalSolidList"/>
    <dgm:cxn modelId="{9409C53C-A7D4-40E1-8057-4DA05E0B36E2}" srcId="{D3F15415-E8CA-4C04-964B-F22CAF020C08}" destId="{AD5B7BD2-A791-4B80-9496-8FCD8222B4A4}" srcOrd="2" destOrd="0" parTransId="{ED04BA16-4E90-4CE8-BBB2-9E9B68A76A35}" sibTransId="{7497C142-EAAC-4040-878B-18A5D1BF4D10}"/>
    <dgm:cxn modelId="{3042E886-4FAE-4FB1-9D55-9F3A0A361680}" type="presOf" srcId="{803F1685-9466-4F38-89CF-67BC37786B04}" destId="{DC842392-E343-48F9-B8BF-DEB6F731E8CB}" srcOrd="0" destOrd="0" presId="urn:microsoft.com/office/officeart/2018/2/layout/IconVerticalSolidList"/>
    <dgm:cxn modelId="{7683BD95-2D43-4299-BFEA-058FC5AD5D5E}" srcId="{D3F15415-E8CA-4C04-964B-F22CAF020C08}" destId="{32A7C80B-BD1A-4997-9941-22CD4A82911B}" srcOrd="1" destOrd="0" parTransId="{7088D49B-6236-4347-AC05-AA0744D61370}" sibTransId="{0F880B01-BEA2-442E-A789-BC036E7F8BEF}"/>
    <dgm:cxn modelId="{264618AE-AA51-4B75-88BB-39841AC1B5D2}" type="presOf" srcId="{D3F15415-E8CA-4C04-964B-F22CAF020C08}" destId="{FD0AAEC5-1E8F-4271-927A-BB14D66E0549}" srcOrd="0" destOrd="0" presId="urn:microsoft.com/office/officeart/2018/2/layout/IconVerticalSolidList"/>
    <dgm:cxn modelId="{DB9F7ECF-9664-453D-B627-0DBC649F13A7}" srcId="{D3F15415-E8CA-4C04-964B-F22CAF020C08}" destId="{803F1685-9466-4F38-89CF-67BC37786B04}" srcOrd="3" destOrd="0" parTransId="{BE814DA9-D30E-413B-B6D0-B0F9BFE4F20E}" sibTransId="{1B764E2A-A53A-4BFE-9FB1-3A81E3956CBA}"/>
    <dgm:cxn modelId="{60D7F3D9-2B7A-41CD-9881-0E1B3C525A86}" type="presOf" srcId="{6605A354-C5DF-47F6-AAF4-CCF0C3AD33B6}" destId="{FA5B6650-B74E-4BF0-B30F-5FB9F1B0B776}" srcOrd="0" destOrd="0" presId="urn:microsoft.com/office/officeart/2018/2/layout/IconVerticalSolidList"/>
    <dgm:cxn modelId="{31C4F6E1-1F96-4760-8AE9-5FDECC1DF358}" srcId="{D3F15415-E8CA-4C04-964B-F22CAF020C08}" destId="{6605A354-C5DF-47F6-AAF4-CCF0C3AD33B6}" srcOrd="0" destOrd="0" parTransId="{F2BEE0FB-EC09-4C7A-9D5C-CBB247434829}" sibTransId="{593DED85-9926-4BC4-8945-707769357628}"/>
    <dgm:cxn modelId="{17817F67-6E5D-4B54-980B-8F6F2DA1E390}" type="presParOf" srcId="{FD0AAEC5-1E8F-4271-927A-BB14D66E0549}" destId="{E144575F-B41F-476A-A3E7-71A6430ABE90}" srcOrd="0" destOrd="0" presId="urn:microsoft.com/office/officeart/2018/2/layout/IconVerticalSolidList"/>
    <dgm:cxn modelId="{EEBEF14D-925A-4EAB-89BA-F0AFD4AB7CE0}" type="presParOf" srcId="{E144575F-B41F-476A-A3E7-71A6430ABE90}" destId="{2489CDCC-2DC0-4F9D-842F-707FEDE9B070}" srcOrd="0" destOrd="0" presId="urn:microsoft.com/office/officeart/2018/2/layout/IconVerticalSolidList"/>
    <dgm:cxn modelId="{835C45BC-F85A-421D-B676-62B009779EE6}" type="presParOf" srcId="{E144575F-B41F-476A-A3E7-71A6430ABE90}" destId="{7F40116C-B6E9-4ED9-8CC3-C41ADB98C74E}" srcOrd="1" destOrd="0" presId="urn:microsoft.com/office/officeart/2018/2/layout/IconVerticalSolidList"/>
    <dgm:cxn modelId="{7C8513BF-B1D1-4A9A-8330-4BD56C112BD3}" type="presParOf" srcId="{E144575F-B41F-476A-A3E7-71A6430ABE90}" destId="{E58EA067-5D68-4950-8DDB-DB9F295D8E09}" srcOrd="2" destOrd="0" presId="urn:microsoft.com/office/officeart/2018/2/layout/IconVerticalSolidList"/>
    <dgm:cxn modelId="{0B74ECF8-546E-4A87-86F9-DB9F038659E5}" type="presParOf" srcId="{E144575F-B41F-476A-A3E7-71A6430ABE90}" destId="{FA5B6650-B74E-4BF0-B30F-5FB9F1B0B776}" srcOrd="3" destOrd="0" presId="urn:microsoft.com/office/officeart/2018/2/layout/IconVerticalSolidList"/>
    <dgm:cxn modelId="{4CC98825-2C1C-49BB-B069-B8A77841454D}" type="presParOf" srcId="{FD0AAEC5-1E8F-4271-927A-BB14D66E0549}" destId="{BD94A1D9-39D0-4BFE-940B-B660D535494F}" srcOrd="1" destOrd="0" presId="urn:microsoft.com/office/officeart/2018/2/layout/IconVerticalSolidList"/>
    <dgm:cxn modelId="{8DAAD1C3-6805-4EE9-9F3B-5CD208582F7D}" type="presParOf" srcId="{FD0AAEC5-1E8F-4271-927A-BB14D66E0549}" destId="{C8DE3911-99B7-4E7B-9DBD-F1FD20C5D02D}" srcOrd="2" destOrd="0" presId="urn:microsoft.com/office/officeart/2018/2/layout/IconVerticalSolidList"/>
    <dgm:cxn modelId="{B271F79E-700E-4EB4-B9F5-93B67CC46EBC}" type="presParOf" srcId="{C8DE3911-99B7-4E7B-9DBD-F1FD20C5D02D}" destId="{2170A256-A637-4A34-9F88-110612B7ACEE}" srcOrd="0" destOrd="0" presId="urn:microsoft.com/office/officeart/2018/2/layout/IconVerticalSolidList"/>
    <dgm:cxn modelId="{002783A2-12E6-4885-B823-287EA7763AED}" type="presParOf" srcId="{C8DE3911-99B7-4E7B-9DBD-F1FD20C5D02D}" destId="{CAF27D91-DF29-40D9-AD75-75138295D85A}" srcOrd="1" destOrd="0" presId="urn:microsoft.com/office/officeart/2018/2/layout/IconVerticalSolidList"/>
    <dgm:cxn modelId="{F9C594AE-9EA2-49FB-AD1A-CA599DD27372}" type="presParOf" srcId="{C8DE3911-99B7-4E7B-9DBD-F1FD20C5D02D}" destId="{11F8E3E7-6354-44E5-A16F-74B99CF80B6C}" srcOrd="2" destOrd="0" presId="urn:microsoft.com/office/officeart/2018/2/layout/IconVerticalSolidList"/>
    <dgm:cxn modelId="{642089AF-5FA1-428E-AE21-2E4173820617}" type="presParOf" srcId="{C8DE3911-99B7-4E7B-9DBD-F1FD20C5D02D}" destId="{2D1EDFCD-BC97-4491-8D88-3F1A1D715011}" srcOrd="3" destOrd="0" presId="urn:microsoft.com/office/officeart/2018/2/layout/IconVerticalSolidList"/>
    <dgm:cxn modelId="{8CE88C9B-51EF-4201-BF9A-0468B5376258}" type="presParOf" srcId="{FD0AAEC5-1E8F-4271-927A-BB14D66E0549}" destId="{9F035864-BA54-4B43-A6A3-76A97149433F}" srcOrd="3" destOrd="0" presId="urn:microsoft.com/office/officeart/2018/2/layout/IconVerticalSolidList"/>
    <dgm:cxn modelId="{2CE47C76-CC4C-460C-BC32-D5141FDB8EDD}" type="presParOf" srcId="{FD0AAEC5-1E8F-4271-927A-BB14D66E0549}" destId="{52B1FE05-301E-4571-90C5-59E5DF77C43D}" srcOrd="4" destOrd="0" presId="urn:microsoft.com/office/officeart/2018/2/layout/IconVerticalSolidList"/>
    <dgm:cxn modelId="{C2328B84-58BB-4DEB-ABB5-017D2B85CA04}" type="presParOf" srcId="{52B1FE05-301E-4571-90C5-59E5DF77C43D}" destId="{9558406A-319F-4B1E-8670-73B151F21AB6}" srcOrd="0" destOrd="0" presId="urn:microsoft.com/office/officeart/2018/2/layout/IconVerticalSolidList"/>
    <dgm:cxn modelId="{A54FDBC1-E791-4DD0-850E-E869273E73E4}" type="presParOf" srcId="{52B1FE05-301E-4571-90C5-59E5DF77C43D}" destId="{EA566870-CBDD-4CC7-958C-DE92748C2241}" srcOrd="1" destOrd="0" presId="urn:microsoft.com/office/officeart/2018/2/layout/IconVerticalSolidList"/>
    <dgm:cxn modelId="{8E726360-F274-4447-9ED8-135C4E3D7B33}" type="presParOf" srcId="{52B1FE05-301E-4571-90C5-59E5DF77C43D}" destId="{77E83D2E-A47F-4E8F-9875-E9CC7FCA9293}" srcOrd="2" destOrd="0" presId="urn:microsoft.com/office/officeart/2018/2/layout/IconVerticalSolidList"/>
    <dgm:cxn modelId="{435017F0-9CD3-4827-9A46-0A93B057D8E0}" type="presParOf" srcId="{52B1FE05-301E-4571-90C5-59E5DF77C43D}" destId="{2373A624-DD44-43F5-81A0-F437B161A2DF}" srcOrd="3" destOrd="0" presId="urn:microsoft.com/office/officeart/2018/2/layout/IconVerticalSolidList"/>
    <dgm:cxn modelId="{802DA342-85B4-4CA8-85D7-3917CF4EA9BC}" type="presParOf" srcId="{FD0AAEC5-1E8F-4271-927A-BB14D66E0549}" destId="{56F62F05-A461-4B97-8CB7-9846B8CD7314}" srcOrd="5" destOrd="0" presId="urn:microsoft.com/office/officeart/2018/2/layout/IconVerticalSolidList"/>
    <dgm:cxn modelId="{B086D983-C416-46A1-9431-248E116CC977}" type="presParOf" srcId="{FD0AAEC5-1E8F-4271-927A-BB14D66E0549}" destId="{A58DB2DF-2F9E-4B3D-A786-AE3D4B66C747}" srcOrd="6" destOrd="0" presId="urn:microsoft.com/office/officeart/2018/2/layout/IconVerticalSolidList"/>
    <dgm:cxn modelId="{E78F50B1-460F-4E19-B7C0-CA30C34B8248}" type="presParOf" srcId="{A58DB2DF-2F9E-4B3D-A786-AE3D4B66C747}" destId="{B0000B5E-7CB0-40F9-AFB9-5906DC55D489}" srcOrd="0" destOrd="0" presId="urn:microsoft.com/office/officeart/2018/2/layout/IconVerticalSolidList"/>
    <dgm:cxn modelId="{CFB8E0F4-1DEA-42E9-BD45-328EC4E2EFF2}" type="presParOf" srcId="{A58DB2DF-2F9E-4B3D-A786-AE3D4B66C747}" destId="{1CF96375-60E0-42B9-93CD-A93BF3C4D056}" srcOrd="1" destOrd="0" presId="urn:microsoft.com/office/officeart/2018/2/layout/IconVerticalSolidList"/>
    <dgm:cxn modelId="{E0C96F38-FFEC-410F-8B37-7BC1B8059DF2}" type="presParOf" srcId="{A58DB2DF-2F9E-4B3D-A786-AE3D4B66C747}" destId="{38A8410D-9671-4480-87F2-03CF2F2CDB3E}" srcOrd="2" destOrd="0" presId="urn:microsoft.com/office/officeart/2018/2/layout/IconVerticalSolidList"/>
    <dgm:cxn modelId="{B4519FF9-2645-42F7-AA67-4E70B5F77BE4}" type="presParOf" srcId="{A58DB2DF-2F9E-4B3D-A786-AE3D4B66C747}" destId="{DC842392-E343-48F9-B8BF-DEB6F731E8C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8DA9F3C-7B49-46FE-84F0-351BB72D8A68}" type="doc">
      <dgm:prSet loTypeId="urn:microsoft.com/office/officeart/2005/8/layout/list1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63FD43D6-5CC1-46E9-90D7-32BB9A91B703}">
      <dgm:prSet/>
      <dgm:spPr/>
      <dgm:t>
        <a:bodyPr/>
        <a:lstStyle/>
        <a:p>
          <a:r>
            <a:rPr lang="en-US"/>
            <a:t>General Meetings:</a:t>
          </a:r>
        </a:p>
      </dgm:t>
    </dgm:pt>
    <dgm:pt modelId="{4E6DEEBE-A8FD-4908-8876-70A3DF70D88E}" type="parTrans" cxnId="{8C743757-BD97-4112-B1EE-6E6CFD0F716C}">
      <dgm:prSet/>
      <dgm:spPr/>
      <dgm:t>
        <a:bodyPr/>
        <a:lstStyle/>
        <a:p>
          <a:endParaRPr lang="en-US"/>
        </a:p>
      </dgm:t>
    </dgm:pt>
    <dgm:pt modelId="{30BFDA3A-7EA9-4164-9379-E19A9E858A3F}" type="sibTrans" cxnId="{8C743757-BD97-4112-B1EE-6E6CFD0F716C}">
      <dgm:prSet/>
      <dgm:spPr/>
      <dgm:t>
        <a:bodyPr/>
        <a:lstStyle/>
        <a:p>
          <a:endParaRPr lang="en-US"/>
        </a:p>
      </dgm:t>
    </dgm:pt>
    <dgm:pt modelId="{73374432-DBA6-4A50-8E65-B83ED5041C66}">
      <dgm:prSet/>
      <dgm:spPr/>
      <dgm:t>
        <a:bodyPr/>
        <a:lstStyle/>
        <a:p>
          <a:r>
            <a:rPr lang="en-US" dirty="0"/>
            <a:t>- Bank balances</a:t>
          </a:r>
        </a:p>
      </dgm:t>
    </dgm:pt>
    <dgm:pt modelId="{827D6E87-58E2-4E0C-B32D-3FD5699004E3}" type="parTrans" cxnId="{265C402F-9890-49AC-82D4-084E46E29C2F}">
      <dgm:prSet/>
      <dgm:spPr/>
      <dgm:t>
        <a:bodyPr/>
        <a:lstStyle/>
        <a:p>
          <a:endParaRPr lang="en-US"/>
        </a:p>
      </dgm:t>
    </dgm:pt>
    <dgm:pt modelId="{86AD7751-9845-4F04-AA4E-DC2F4B42FE7D}" type="sibTrans" cxnId="{265C402F-9890-49AC-82D4-084E46E29C2F}">
      <dgm:prSet/>
      <dgm:spPr/>
      <dgm:t>
        <a:bodyPr/>
        <a:lstStyle/>
        <a:p>
          <a:endParaRPr lang="en-US"/>
        </a:p>
      </dgm:t>
    </dgm:pt>
    <dgm:pt modelId="{FE2F8710-61FA-4F68-A548-9D50ED00E7F6}">
      <dgm:prSet/>
      <dgm:spPr/>
      <dgm:t>
        <a:bodyPr/>
        <a:lstStyle/>
        <a:p>
          <a:r>
            <a:rPr lang="en-US" dirty="0"/>
            <a:t>- Current financial statements</a:t>
          </a:r>
        </a:p>
      </dgm:t>
    </dgm:pt>
    <dgm:pt modelId="{86A13AA6-6E1E-4D18-80F1-EE3E21C88C3E}" type="parTrans" cxnId="{61393EDF-3A35-49F3-8BEC-45AC34072C7C}">
      <dgm:prSet/>
      <dgm:spPr/>
      <dgm:t>
        <a:bodyPr/>
        <a:lstStyle/>
        <a:p>
          <a:endParaRPr lang="en-US"/>
        </a:p>
      </dgm:t>
    </dgm:pt>
    <dgm:pt modelId="{40CF60D5-DB6F-495E-B534-F18CC50516AF}" type="sibTrans" cxnId="{61393EDF-3A35-49F3-8BEC-45AC34072C7C}">
      <dgm:prSet/>
      <dgm:spPr/>
      <dgm:t>
        <a:bodyPr/>
        <a:lstStyle/>
        <a:p>
          <a:endParaRPr lang="en-US"/>
        </a:p>
      </dgm:t>
    </dgm:pt>
    <dgm:pt modelId="{85242138-484F-490E-9C7B-30C80D3A3612}">
      <dgm:prSet/>
      <dgm:spPr/>
      <dgm:t>
        <a:bodyPr/>
        <a:lstStyle/>
        <a:p>
          <a:r>
            <a:rPr lang="en-US" dirty="0"/>
            <a:t>- Year-to-date vs. budget</a:t>
          </a:r>
        </a:p>
      </dgm:t>
    </dgm:pt>
    <dgm:pt modelId="{62830026-9459-40B3-B72B-0E0FBE4823B1}" type="parTrans" cxnId="{C2C1441A-806E-4055-94E0-2E547E6A43C0}">
      <dgm:prSet/>
      <dgm:spPr/>
      <dgm:t>
        <a:bodyPr/>
        <a:lstStyle/>
        <a:p>
          <a:endParaRPr lang="en-US"/>
        </a:p>
      </dgm:t>
    </dgm:pt>
    <dgm:pt modelId="{31A3064C-D07F-42C3-AF95-3DF39623B8E9}" type="sibTrans" cxnId="{C2C1441A-806E-4055-94E0-2E547E6A43C0}">
      <dgm:prSet/>
      <dgm:spPr/>
      <dgm:t>
        <a:bodyPr/>
        <a:lstStyle/>
        <a:p>
          <a:endParaRPr lang="en-US"/>
        </a:p>
      </dgm:t>
    </dgm:pt>
    <dgm:pt modelId="{0278040B-CFC3-4BF9-9B7A-2B0FA5809563}">
      <dgm:prSet/>
      <dgm:spPr/>
      <dgm:t>
        <a:bodyPr/>
        <a:lstStyle/>
        <a:p>
          <a:r>
            <a:rPr lang="en-US"/>
            <a:t>Annual General Meeting:</a:t>
          </a:r>
        </a:p>
      </dgm:t>
    </dgm:pt>
    <dgm:pt modelId="{F468F222-31B2-4228-9DD7-47ED0EB32874}" type="parTrans" cxnId="{22FAEC57-0206-42E0-AF97-65739E339446}">
      <dgm:prSet/>
      <dgm:spPr/>
      <dgm:t>
        <a:bodyPr/>
        <a:lstStyle/>
        <a:p>
          <a:endParaRPr lang="en-US"/>
        </a:p>
      </dgm:t>
    </dgm:pt>
    <dgm:pt modelId="{655D1B70-5DDE-4A94-8075-81EC34C6B17E}" type="sibTrans" cxnId="{22FAEC57-0206-42E0-AF97-65739E339446}">
      <dgm:prSet/>
      <dgm:spPr/>
      <dgm:t>
        <a:bodyPr/>
        <a:lstStyle/>
        <a:p>
          <a:endParaRPr lang="en-US"/>
        </a:p>
      </dgm:t>
    </dgm:pt>
    <dgm:pt modelId="{F417A86C-52DD-4856-BA2B-3C44E22DA89A}">
      <dgm:prSet/>
      <dgm:spPr/>
      <dgm:t>
        <a:bodyPr/>
        <a:lstStyle/>
        <a:p>
          <a:r>
            <a:rPr lang="en-US"/>
            <a:t>- Annual financial statements</a:t>
          </a:r>
        </a:p>
      </dgm:t>
    </dgm:pt>
    <dgm:pt modelId="{3686CD2F-10FE-4407-8667-B1768DB7A666}" type="parTrans" cxnId="{35C387A4-403A-4EBB-A6DF-B4B4643A5C16}">
      <dgm:prSet/>
      <dgm:spPr/>
      <dgm:t>
        <a:bodyPr/>
        <a:lstStyle/>
        <a:p>
          <a:endParaRPr lang="en-US"/>
        </a:p>
      </dgm:t>
    </dgm:pt>
    <dgm:pt modelId="{13B098B8-7170-4835-A555-34F55584983D}" type="sibTrans" cxnId="{35C387A4-403A-4EBB-A6DF-B4B4643A5C16}">
      <dgm:prSet/>
      <dgm:spPr/>
      <dgm:t>
        <a:bodyPr/>
        <a:lstStyle/>
        <a:p>
          <a:endParaRPr lang="en-US"/>
        </a:p>
      </dgm:t>
    </dgm:pt>
    <dgm:pt modelId="{B44C0B9A-A7B8-4AB6-90F2-9BF5FDE452FB}">
      <dgm:prSet/>
      <dgm:spPr/>
      <dgm:t>
        <a:bodyPr/>
        <a:lstStyle/>
        <a:p>
          <a:r>
            <a:rPr lang="en-US"/>
            <a:t>- Budget vs. actual review</a:t>
          </a:r>
        </a:p>
      </dgm:t>
    </dgm:pt>
    <dgm:pt modelId="{FA260ED6-56F3-4D81-BB98-DBFD7670F060}" type="parTrans" cxnId="{7F994634-A874-4B89-910A-AB8081355C60}">
      <dgm:prSet/>
      <dgm:spPr/>
      <dgm:t>
        <a:bodyPr/>
        <a:lstStyle/>
        <a:p>
          <a:endParaRPr lang="en-US"/>
        </a:p>
      </dgm:t>
    </dgm:pt>
    <dgm:pt modelId="{0BCFDFD7-654C-4A29-9749-FEB98F25B704}" type="sibTrans" cxnId="{7F994634-A874-4B89-910A-AB8081355C60}">
      <dgm:prSet/>
      <dgm:spPr/>
      <dgm:t>
        <a:bodyPr/>
        <a:lstStyle/>
        <a:p>
          <a:endParaRPr lang="en-US"/>
        </a:p>
      </dgm:t>
    </dgm:pt>
    <dgm:pt modelId="{803ECA1A-4ECA-3643-A80C-33998C12CEA1}" type="pres">
      <dgm:prSet presAssocID="{88DA9F3C-7B49-46FE-84F0-351BB72D8A68}" presName="linear" presStyleCnt="0">
        <dgm:presLayoutVars>
          <dgm:dir/>
          <dgm:animLvl val="lvl"/>
          <dgm:resizeHandles val="exact"/>
        </dgm:presLayoutVars>
      </dgm:prSet>
      <dgm:spPr/>
    </dgm:pt>
    <dgm:pt modelId="{0E58CB7F-9FA8-E547-9844-5871921DAED6}" type="pres">
      <dgm:prSet presAssocID="{63FD43D6-5CC1-46E9-90D7-32BB9A91B703}" presName="parentLin" presStyleCnt="0"/>
      <dgm:spPr/>
    </dgm:pt>
    <dgm:pt modelId="{32E2629C-573F-8140-A0DB-1BA185661311}" type="pres">
      <dgm:prSet presAssocID="{63FD43D6-5CC1-46E9-90D7-32BB9A91B703}" presName="parentLeftMargin" presStyleLbl="node1" presStyleIdx="0" presStyleCnt="2"/>
      <dgm:spPr/>
    </dgm:pt>
    <dgm:pt modelId="{79F0B67D-A0D2-224D-84A0-62872B052F22}" type="pres">
      <dgm:prSet presAssocID="{63FD43D6-5CC1-46E9-90D7-32BB9A91B703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A214C4E9-E54D-9E4C-B29C-75C01ADDD38B}" type="pres">
      <dgm:prSet presAssocID="{63FD43D6-5CC1-46E9-90D7-32BB9A91B703}" presName="negativeSpace" presStyleCnt="0"/>
      <dgm:spPr/>
    </dgm:pt>
    <dgm:pt modelId="{65602458-89C8-8A4B-A266-2959042A13C2}" type="pres">
      <dgm:prSet presAssocID="{63FD43D6-5CC1-46E9-90D7-32BB9A91B703}" presName="childText" presStyleLbl="conFgAcc1" presStyleIdx="0" presStyleCnt="2">
        <dgm:presLayoutVars>
          <dgm:bulletEnabled val="1"/>
        </dgm:presLayoutVars>
      </dgm:prSet>
      <dgm:spPr/>
    </dgm:pt>
    <dgm:pt modelId="{F50A62E7-BF9D-E743-BE20-4E03E4228838}" type="pres">
      <dgm:prSet presAssocID="{30BFDA3A-7EA9-4164-9379-E19A9E858A3F}" presName="spaceBetweenRectangles" presStyleCnt="0"/>
      <dgm:spPr/>
    </dgm:pt>
    <dgm:pt modelId="{F0667EDD-6788-304C-9C85-41D081F8EEC6}" type="pres">
      <dgm:prSet presAssocID="{0278040B-CFC3-4BF9-9B7A-2B0FA5809563}" presName="parentLin" presStyleCnt="0"/>
      <dgm:spPr/>
    </dgm:pt>
    <dgm:pt modelId="{88428CFB-9600-D04F-83EA-A022F2DD3264}" type="pres">
      <dgm:prSet presAssocID="{0278040B-CFC3-4BF9-9B7A-2B0FA5809563}" presName="parentLeftMargin" presStyleLbl="node1" presStyleIdx="0" presStyleCnt="2"/>
      <dgm:spPr/>
    </dgm:pt>
    <dgm:pt modelId="{C91A2808-439E-BD45-9933-A6A0290345E9}" type="pres">
      <dgm:prSet presAssocID="{0278040B-CFC3-4BF9-9B7A-2B0FA5809563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0948EDF8-4F1A-104E-AEA2-946EC6C6F6B2}" type="pres">
      <dgm:prSet presAssocID="{0278040B-CFC3-4BF9-9B7A-2B0FA5809563}" presName="negativeSpace" presStyleCnt="0"/>
      <dgm:spPr/>
    </dgm:pt>
    <dgm:pt modelId="{77626018-709A-3C49-B22D-0FD9AD4C04FC}" type="pres">
      <dgm:prSet presAssocID="{0278040B-CFC3-4BF9-9B7A-2B0FA5809563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C2C1441A-806E-4055-94E0-2E547E6A43C0}" srcId="{63FD43D6-5CC1-46E9-90D7-32BB9A91B703}" destId="{85242138-484F-490E-9C7B-30C80D3A3612}" srcOrd="2" destOrd="0" parTransId="{62830026-9459-40B3-B72B-0E0FBE4823B1}" sibTransId="{31A3064C-D07F-42C3-AF95-3DF39623B8E9}"/>
    <dgm:cxn modelId="{B5353026-42D6-AD48-8894-F28CD50288A3}" type="presOf" srcId="{F417A86C-52DD-4856-BA2B-3C44E22DA89A}" destId="{77626018-709A-3C49-B22D-0FD9AD4C04FC}" srcOrd="0" destOrd="0" presId="urn:microsoft.com/office/officeart/2005/8/layout/list1"/>
    <dgm:cxn modelId="{6F8E3C2F-FFA0-FF4F-A59C-DD22AC36960D}" type="presOf" srcId="{85242138-484F-490E-9C7B-30C80D3A3612}" destId="{65602458-89C8-8A4B-A266-2959042A13C2}" srcOrd="0" destOrd="2" presId="urn:microsoft.com/office/officeart/2005/8/layout/list1"/>
    <dgm:cxn modelId="{265C402F-9890-49AC-82D4-084E46E29C2F}" srcId="{63FD43D6-5CC1-46E9-90D7-32BB9A91B703}" destId="{73374432-DBA6-4A50-8E65-B83ED5041C66}" srcOrd="0" destOrd="0" parTransId="{827D6E87-58E2-4E0C-B32D-3FD5699004E3}" sibTransId="{86AD7751-9845-4F04-AA4E-DC2F4B42FE7D}"/>
    <dgm:cxn modelId="{7F994634-A874-4B89-910A-AB8081355C60}" srcId="{0278040B-CFC3-4BF9-9B7A-2B0FA5809563}" destId="{B44C0B9A-A7B8-4AB6-90F2-9BF5FDE452FB}" srcOrd="1" destOrd="0" parTransId="{FA260ED6-56F3-4D81-BB98-DBFD7670F060}" sibTransId="{0BCFDFD7-654C-4A29-9749-FEB98F25B704}"/>
    <dgm:cxn modelId="{500BB145-A6A3-6744-965C-C1D449EA505B}" type="presOf" srcId="{0278040B-CFC3-4BF9-9B7A-2B0FA5809563}" destId="{C91A2808-439E-BD45-9933-A6A0290345E9}" srcOrd="1" destOrd="0" presId="urn:microsoft.com/office/officeart/2005/8/layout/list1"/>
    <dgm:cxn modelId="{232E7047-6F8D-6548-BD4E-1A89CCAF8696}" type="presOf" srcId="{63FD43D6-5CC1-46E9-90D7-32BB9A91B703}" destId="{32E2629C-573F-8140-A0DB-1BA185661311}" srcOrd="0" destOrd="0" presId="urn:microsoft.com/office/officeart/2005/8/layout/list1"/>
    <dgm:cxn modelId="{A039FE4C-064D-8744-B880-D87BD5C357F8}" type="presOf" srcId="{63FD43D6-5CC1-46E9-90D7-32BB9A91B703}" destId="{79F0B67D-A0D2-224D-84A0-62872B052F22}" srcOrd="1" destOrd="0" presId="urn:microsoft.com/office/officeart/2005/8/layout/list1"/>
    <dgm:cxn modelId="{89CA4A51-EC98-C848-A055-3BA5265F4145}" type="presOf" srcId="{88DA9F3C-7B49-46FE-84F0-351BB72D8A68}" destId="{803ECA1A-4ECA-3643-A80C-33998C12CEA1}" srcOrd="0" destOrd="0" presId="urn:microsoft.com/office/officeart/2005/8/layout/list1"/>
    <dgm:cxn modelId="{8C743757-BD97-4112-B1EE-6E6CFD0F716C}" srcId="{88DA9F3C-7B49-46FE-84F0-351BB72D8A68}" destId="{63FD43D6-5CC1-46E9-90D7-32BB9A91B703}" srcOrd="0" destOrd="0" parTransId="{4E6DEEBE-A8FD-4908-8876-70A3DF70D88E}" sibTransId="{30BFDA3A-7EA9-4164-9379-E19A9E858A3F}"/>
    <dgm:cxn modelId="{22FAEC57-0206-42E0-AF97-65739E339446}" srcId="{88DA9F3C-7B49-46FE-84F0-351BB72D8A68}" destId="{0278040B-CFC3-4BF9-9B7A-2B0FA5809563}" srcOrd="1" destOrd="0" parTransId="{F468F222-31B2-4228-9DD7-47ED0EB32874}" sibTransId="{655D1B70-5DDE-4A94-8075-81EC34C6B17E}"/>
    <dgm:cxn modelId="{5E6D485E-E5E8-5647-A538-4DB93E24AE9F}" type="presOf" srcId="{B44C0B9A-A7B8-4AB6-90F2-9BF5FDE452FB}" destId="{77626018-709A-3C49-B22D-0FD9AD4C04FC}" srcOrd="0" destOrd="1" presId="urn:microsoft.com/office/officeart/2005/8/layout/list1"/>
    <dgm:cxn modelId="{39E85082-0F4B-1849-8A41-3775C0EB33BC}" type="presOf" srcId="{0278040B-CFC3-4BF9-9B7A-2B0FA5809563}" destId="{88428CFB-9600-D04F-83EA-A022F2DD3264}" srcOrd="0" destOrd="0" presId="urn:microsoft.com/office/officeart/2005/8/layout/list1"/>
    <dgm:cxn modelId="{4E5319A0-6233-6B48-8EA6-9A5A9A5CC713}" type="presOf" srcId="{73374432-DBA6-4A50-8E65-B83ED5041C66}" destId="{65602458-89C8-8A4B-A266-2959042A13C2}" srcOrd="0" destOrd="0" presId="urn:microsoft.com/office/officeart/2005/8/layout/list1"/>
    <dgm:cxn modelId="{35C387A4-403A-4EBB-A6DF-B4B4643A5C16}" srcId="{0278040B-CFC3-4BF9-9B7A-2B0FA5809563}" destId="{F417A86C-52DD-4856-BA2B-3C44E22DA89A}" srcOrd="0" destOrd="0" parTransId="{3686CD2F-10FE-4407-8667-B1768DB7A666}" sibTransId="{13B098B8-7170-4835-A555-34F55584983D}"/>
    <dgm:cxn modelId="{61393EDF-3A35-49F3-8BEC-45AC34072C7C}" srcId="{63FD43D6-5CC1-46E9-90D7-32BB9A91B703}" destId="{FE2F8710-61FA-4F68-A548-9D50ED00E7F6}" srcOrd="1" destOrd="0" parTransId="{86A13AA6-6E1E-4D18-80F1-EE3E21C88C3E}" sibTransId="{40CF60D5-DB6F-495E-B534-F18CC50516AF}"/>
    <dgm:cxn modelId="{A4C2B8DF-FC26-904C-9C4D-E613FDE25A6B}" type="presOf" srcId="{FE2F8710-61FA-4F68-A548-9D50ED00E7F6}" destId="{65602458-89C8-8A4B-A266-2959042A13C2}" srcOrd="0" destOrd="1" presId="urn:microsoft.com/office/officeart/2005/8/layout/list1"/>
    <dgm:cxn modelId="{2F903AD8-3310-5D4D-893E-A98022F66C74}" type="presParOf" srcId="{803ECA1A-4ECA-3643-A80C-33998C12CEA1}" destId="{0E58CB7F-9FA8-E547-9844-5871921DAED6}" srcOrd="0" destOrd="0" presId="urn:microsoft.com/office/officeart/2005/8/layout/list1"/>
    <dgm:cxn modelId="{27533D89-8C6D-C14C-979D-C75B20983574}" type="presParOf" srcId="{0E58CB7F-9FA8-E547-9844-5871921DAED6}" destId="{32E2629C-573F-8140-A0DB-1BA185661311}" srcOrd="0" destOrd="0" presId="urn:microsoft.com/office/officeart/2005/8/layout/list1"/>
    <dgm:cxn modelId="{132DDA00-C23B-324D-AC19-844CF3133AA5}" type="presParOf" srcId="{0E58CB7F-9FA8-E547-9844-5871921DAED6}" destId="{79F0B67D-A0D2-224D-84A0-62872B052F22}" srcOrd="1" destOrd="0" presId="urn:microsoft.com/office/officeart/2005/8/layout/list1"/>
    <dgm:cxn modelId="{DE3E3E4F-8A1C-734C-9689-C4235C4ACC63}" type="presParOf" srcId="{803ECA1A-4ECA-3643-A80C-33998C12CEA1}" destId="{A214C4E9-E54D-9E4C-B29C-75C01ADDD38B}" srcOrd="1" destOrd="0" presId="urn:microsoft.com/office/officeart/2005/8/layout/list1"/>
    <dgm:cxn modelId="{36E32FDF-010F-454C-8B3D-A467F9B8A4F8}" type="presParOf" srcId="{803ECA1A-4ECA-3643-A80C-33998C12CEA1}" destId="{65602458-89C8-8A4B-A266-2959042A13C2}" srcOrd="2" destOrd="0" presId="urn:microsoft.com/office/officeart/2005/8/layout/list1"/>
    <dgm:cxn modelId="{5C67A4B0-48E5-AA44-8BC5-B51BA78BCA22}" type="presParOf" srcId="{803ECA1A-4ECA-3643-A80C-33998C12CEA1}" destId="{F50A62E7-BF9D-E743-BE20-4E03E4228838}" srcOrd="3" destOrd="0" presId="urn:microsoft.com/office/officeart/2005/8/layout/list1"/>
    <dgm:cxn modelId="{F2E9DF0D-760F-D740-AED4-AD4D588F8925}" type="presParOf" srcId="{803ECA1A-4ECA-3643-A80C-33998C12CEA1}" destId="{F0667EDD-6788-304C-9C85-41D081F8EEC6}" srcOrd="4" destOrd="0" presId="urn:microsoft.com/office/officeart/2005/8/layout/list1"/>
    <dgm:cxn modelId="{687F09F9-4347-2F43-A863-02C7B8E3D9DB}" type="presParOf" srcId="{F0667EDD-6788-304C-9C85-41D081F8EEC6}" destId="{88428CFB-9600-D04F-83EA-A022F2DD3264}" srcOrd="0" destOrd="0" presId="urn:microsoft.com/office/officeart/2005/8/layout/list1"/>
    <dgm:cxn modelId="{B2797C7E-0622-A844-A97D-7762D464D846}" type="presParOf" srcId="{F0667EDD-6788-304C-9C85-41D081F8EEC6}" destId="{C91A2808-439E-BD45-9933-A6A0290345E9}" srcOrd="1" destOrd="0" presId="urn:microsoft.com/office/officeart/2005/8/layout/list1"/>
    <dgm:cxn modelId="{C87D5D11-95C6-B845-97D0-363BB322A35C}" type="presParOf" srcId="{803ECA1A-4ECA-3643-A80C-33998C12CEA1}" destId="{0948EDF8-4F1A-104E-AEA2-946EC6C6F6B2}" srcOrd="5" destOrd="0" presId="urn:microsoft.com/office/officeart/2005/8/layout/list1"/>
    <dgm:cxn modelId="{0B8663F7-84BF-ED49-A41E-ACC7A1B99D25}" type="presParOf" srcId="{803ECA1A-4ECA-3643-A80C-33998C12CEA1}" destId="{77626018-709A-3C49-B22D-0FD9AD4C04FC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758ED44-1917-4132-AE10-630ACCCCE0B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2" csCatId="colorful" phldr="1"/>
      <dgm:spPr/>
      <dgm:t>
        <a:bodyPr/>
        <a:lstStyle/>
        <a:p>
          <a:endParaRPr lang="en-US"/>
        </a:p>
      </dgm:t>
    </dgm:pt>
    <dgm:pt modelId="{F2FDE5F2-C110-41E7-9EC7-7CD9D2758F5F}">
      <dgm:prSet/>
      <dgm:spPr/>
      <dgm:t>
        <a:bodyPr/>
        <a:lstStyle/>
        <a:p>
          <a:r>
            <a:rPr lang="en-US" b="0" i="0"/>
            <a:t>- Funds counted by 2 individuals (not Treasurer)</a:t>
          </a:r>
          <a:endParaRPr lang="en-US"/>
        </a:p>
      </dgm:t>
    </dgm:pt>
    <dgm:pt modelId="{DC9EB708-CA68-49EE-B0E7-1D81F0C1EFFA}" type="parTrans" cxnId="{4B4BE3A3-DF06-4140-89F6-D6948CC6E462}">
      <dgm:prSet/>
      <dgm:spPr/>
      <dgm:t>
        <a:bodyPr/>
        <a:lstStyle/>
        <a:p>
          <a:endParaRPr lang="en-US"/>
        </a:p>
      </dgm:t>
    </dgm:pt>
    <dgm:pt modelId="{57261FB1-4D54-4CF9-8C3F-4F77A6147A54}" type="sibTrans" cxnId="{4B4BE3A3-DF06-4140-89F6-D6948CC6E462}">
      <dgm:prSet/>
      <dgm:spPr/>
      <dgm:t>
        <a:bodyPr/>
        <a:lstStyle/>
        <a:p>
          <a:endParaRPr lang="en-US"/>
        </a:p>
      </dgm:t>
    </dgm:pt>
    <dgm:pt modelId="{BD668319-015F-4013-A18E-D2FDB35D26F4}">
      <dgm:prSet/>
      <dgm:spPr/>
      <dgm:t>
        <a:bodyPr/>
        <a:lstStyle/>
        <a:p>
          <a:r>
            <a:rPr lang="en-US" b="0" i="0"/>
            <a:t>- Treasurer deposits funds promptly</a:t>
          </a:r>
          <a:endParaRPr lang="en-US"/>
        </a:p>
      </dgm:t>
    </dgm:pt>
    <dgm:pt modelId="{4B47D970-8F07-4131-B506-9123FF68FD4A}" type="parTrans" cxnId="{28A600BD-0DBD-43CC-BFB0-16D7917605EF}">
      <dgm:prSet/>
      <dgm:spPr/>
      <dgm:t>
        <a:bodyPr/>
        <a:lstStyle/>
        <a:p>
          <a:endParaRPr lang="en-US"/>
        </a:p>
      </dgm:t>
    </dgm:pt>
    <dgm:pt modelId="{B74BED97-1AE1-4D06-9D1E-AA68FA2CF417}" type="sibTrans" cxnId="{28A600BD-0DBD-43CC-BFB0-16D7917605EF}">
      <dgm:prSet/>
      <dgm:spPr/>
      <dgm:t>
        <a:bodyPr/>
        <a:lstStyle/>
        <a:p>
          <a:endParaRPr lang="en-US"/>
        </a:p>
      </dgm:t>
    </dgm:pt>
    <dgm:pt modelId="{8525F8E8-1444-44A9-B3F8-843B24D8DF68}" type="pres">
      <dgm:prSet presAssocID="{4758ED44-1917-4132-AE10-630ACCCCE0B5}" presName="root" presStyleCnt="0">
        <dgm:presLayoutVars>
          <dgm:dir/>
          <dgm:resizeHandles val="exact"/>
        </dgm:presLayoutVars>
      </dgm:prSet>
      <dgm:spPr/>
    </dgm:pt>
    <dgm:pt modelId="{4DE80109-8345-4275-BBDA-5279FF7C9D1A}" type="pres">
      <dgm:prSet presAssocID="{F2FDE5F2-C110-41E7-9EC7-7CD9D2758F5F}" presName="compNode" presStyleCnt="0"/>
      <dgm:spPr/>
    </dgm:pt>
    <dgm:pt modelId="{DBE60DD5-213D-4646-AACF-305B76BFCB51}" type="pres">
      <dgm:prSet presAssocID="{F2FDE5F2-C110-41E7-9EC7-7CD9D2758F5F}" presName="bgRect" presStyleLbl="bgShp" presStyleIdx="0" presStyleCnt="2"/>
      <dgm:spPr/>
    </dgm:pt>
    <dgm:pt modelId="{D36DCA2E-573A-417B-840E-4A1A289D2E73}" type="pres">
      <dgm:prSet presAssocID="{F2FDE5F2-C110-41E7-9EC7-7CD9D2758F5F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92BC68D5-E9A9-43F1-86EA-96FA26D535BB}" type="pres">
      <dgm:prSet presAssocID="{F2FDE5F2-C110-41E7-9EC7-7CD9D2758F5F}" presName="spaceRect" presStyleCnt="0"/>
      <dgm:spPr/>
    </dgm:pt>
    <dgm:pt modelId="{C4BE148F-65C9-4051-BB7E-8AEDE15C78AB}" type="pres">
      <dgm:prSet presAssocID="{F2FDE5F2-C110-41E7-9EC7-7CD9D2758F5F}" presName="parTx" presStyleLbl="revTx" presStyleIdx="0" presStyleCnt="2">
        <dgm:presLayoutVars>
          <dgm:chMax val="0"/>
          <dgm:chPref val="0"/>
        </dgm:presLayoutVars>
      </dgm:prSet>
      <dgm:spPr/>
    </dgm:pt>
    <dgm:pt modelId="{81E9C8BE-499B-4D93-BC6F-9AE7908B6C94}" type="pres">
      <dgm:prSet presAssocID="{57261FB1-4D54-4CF9-8C3F-4F77A6147A54}" presName="sibTrans" presStyleCnt="0"/>
      <dgm:spPr/>
    </dgm:pt>
    <dgm:pt modelId="{3C22A7CD-5DDA-4481-ADA7-03670A5D3BA5}" type="pres">
      <dgm:prSet presAssocID="{BD668319-015F-4013-A18E-D2FDB35D26F4}" presName="compNode" presStyleCnt="0"/>
      <dgm:spPr/>
    </dgm:pt>
    <dgm:pt modelId="{18FD16BE-2745-4DEE-A982-F228256C19DA}" type="pres">
      <dgm:prSet presAssocID="{BD668319-015F-4013-A18E-D2FDB35D26F4}" presName="bgRect" presStyleLbl="bgShp" presStyleIdx="1" presStyleCnt="2"/>
      <dgm:spPr/>
    </dgm:pt>
    <dgm:pt modelId="{06AF76C3-8FA8-4534-8F8C-2D96C5EDC14C}" type="pres">
      <dgm:prSet presAssocID="{BD668319-015F-4013-A18E-D2FDB35D26F4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nk Check"/>
        </a:ext>
      </dgm:extLst>
    </dgm:pt>
    <dgm:pt modelId="{3FBB0658-B5DF-48B1-8E87-AB4321652598}" type="pres">
      <dgm:prSet presAssocID="{BD668319-015F-4013-A18E-D2FDB35D26F4}" presName="spaceRect" presStyleCnt="0"/>
      <dgm:spPr/>
    </dgm:pt>
    <dgm:pt modelId="{62E52984-99DF-4CE7-B52D-AE93F827DDC7}" type="pres">
      <dgm:prSet presAssocID="{BD668319-015F-4013-A18E-D2FDB35D26F4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ABC2BE45-179E-4B0C-8E4C-62ADCF991419}" type="presOf" srcId="{F2FDE5F2-C110-41E7-9EC7-7CD9D2758F5F}" destId="{C4BE148F-65C9-4051-BB7E-8AEDE15C78AB}" srcOrd="0" destOrd="0" presId="urn:microsoft.com/office/officeart/2018/2/layout/IconVerticalSolidList"/>
    <dgm:cxn modelId="{4B4BE3A3-DF06-4140-89F6-D6948CC6E462}" srcId="{4758ED44-1917-4132-AE10-630ACCCCE0B5}" destId="{F2FDE5F2-C110-41E7-9EC7-7CD9D2758F5F}" srcOrd="0" destOrd="0" parTransId="{DC9EB708-CA68-49EE-B0E7-1D81F0C1EFFA}" sibTransId="{57261FB1-4D54-4CF9-8C3F-4F77A6147A54}"/>
    <dgm:cxn modelId="{28A600BD-0DBD-43CC-BFB0-16D7917605EF}" srcId="{4758ED44-1917-4132-AE10-630ACCCCE0B5}" destId="{BD668319-015F-4013-A18E-D2FDB35D26F4}" srcOrd="1" destOrd="0" parTransId="{4B47D970-8F07-4131-B506-9123FF68FD4A}" sibTransId="{B74BED97-1AE1-4D06-9D1E-AA68FA2CF417}"/>
    <dgm:cxn modelId="{6F8513DF-EFDC-4E12-9DD4-0DF4B731CCA9}" type="presOf" srcId="{BD668319-015F-4013-A18E-D2FDB35D26F4}" destId="{62E52984-99DF-4CE7-B52D-AE93F827DDC7}" srcOrd="0" destOrd="0" presId="urn:microsoft.com/office/officeart/2018/2/layout/IconVerticalSolidList"/>
    <dgm:cxn modelId="{7121F8E6-573A-4541-A50F-AAC8A7810BAA}" type="presOf" srcId="{4758ED44-1917-4132-AE10-630ACCCCE0B5}" destId="{8525F8E8-1444-44A9-B3F8-843B24D8DF68}" srcOrd="0" destOrd="0" presId="urn:microsoft.com/office/officeart/2018/2/layout/IconVerticalSolidList"/>
    <dgm:cxn modelId="{BA37D6E0-1FE5-4B7D-B067-61BF8AE59BAE}" type="presParOf" srcId="{8525F8E8-1444-44A9-B3F8-843B24D8DF68}" destId="{4DE80109-8345-4275-BBDA-5279FF7C9D1A}" srcOrd="0" destOrd="0" presId="urn:microsoft.com/office/officeart/2018/2/layout/IconVerticalSolidList"/>
    <dgm:cxn modelId="{10556AB8-96A4-4A28-AE7E-D47251465C99}" type="presParOf" srcId="{4DE80109-8345-4275-BBDA-5279FF7C9D1A}" destId="{DBE60DD5-213D-4646-AACF-305B76BFCB51}" srcOrd="0" destOrd="0" presId="urn:microsoft.com/office/officeart/2018/2/layout/IconVerticalSolidList"/>
    <dgm:cxn modelId="{0337CC09-D9C3-495F-84AD-6088802AE63A}" type="presParOf" srcId="{4DE80109-8345-4275-BBDA-5279FF7C9D1A}" destId="{D36DCA2E-573A-417B-840E-4A1A289D2E73}" srcOrd="1" destOrd="0" presId="urn:microsoft.com/office/officeart/2018/2/layout/IconVerticalSolidList"/>
    <dgm:cxn modelId="{D4DB67F5-851F-4B11-8376-60D95C369870}" type="presParOf" srcId="{4DE80109-8345-4275-BBDA-5279FF7C9D1A}" destId="{92BC68D5-E9A9-43F1-86EA-96FA26D535BB}" srcOrd="2" destOrd="0" presId="urn:microsoft.com/office/officeart/2018/2/layout/IconVerticalSolidList"/>
    <dgm:cxn modelId="{AB19E423-FE8B-4F91-A351-696EB5AF7E48}" type="presParOf" srcId="{4DE80109-8345-4275-BBDA-5279FF7C9D1A}" destId="{C4BE148F-65C9-4051-BB7E-8AEDE15C78AB}" srcOrd="3" destOrd="0" presId="urn:microsoft.com/office/officeart/2018/2/layout/IconVerticalSolidList"/>
    <dgm:cxn modelId="{FCBA3373-9DB8-49F7-BE95-205B999B0A88}" type="presParOf" srcId="{8525F8E8-1444-44A9-B3F8-843B24D8DF68}" destId="{81E9C8BE-499B-4D93-BC6F-9AE7908B6C94}" srcOrd="1" destOrd="0" presId="urn:microsoft.com/office/officeart/2018/2/layout/IconVerticalSolidList"/>
    <dgm:cxn modelId="{1CD1C6AA-F251-4139-B835-628D4F1696BD}" type="presParOf" srcId="{8525F8E8-1444-44A9-B3F8-843B24D8DF68}" destId="{3C22A7CD-5DDA-4481-ADA7-03670A5D3BA5}" srcOrd="2" destOrd="0" presId="urn:microsoft.com/office/officeart/2018/2/layout/IconVerticalSolidList"/>
    <dgm:cxn modelId="{26C3E10F-DB41-44F4-8ED8-AD5CA6273837}" type="presParOf" srcId="{3C22A7CD-5DDA-4481-ADA7-03670A5D3BA5}" destId="{18FD16BE-2745-4DEE-A982-F228256C19DA}" srcOrd="0" destOrd="0" presId="urn:microsoft.com/office/officeart/2018/2/layout/IconVerticalSolidList"/>
    <dgm:cxn modelId="{8E660D30-7040-48AA-B0FA-94CE2126B83C}" type="presParOf" srcId="{3C22A7CD-5DDA-4481-ADA7-03670A5D3BA5}" destId="{06AF76C3-8FA8-4534-8F8C-2D96C5EDC14C}" srcOrd="1" destOrd="0" presId="urn:microsoft.com/office/officeart/2018/2/layout/IconVerticalSolidList"/>
    <dgm:cxn modelId="{0467DF6B-B51D-4F19-B958-DC029F5FE1E8}" type="presParOf" srcId="{3C22A7CD-5DDA-4481-ADA7-03670A5D3BA5}" destId="{3FBB0658-B5DF-48B1-8E87-AB4321652598}" srcOrd="2" destOrd="0" presId="urn:microsoft.com/office/officeart/2018/2/layout/IconVerticalSolidList"/>
    <dgm:cxn modelId="{B93823F2-DC60-4D76-94F1-B9EB2D88C43A}" type="presParOf" srcId="{3C22A7CD-5DDA-4481-ADA7-03670A5D3BA5}" destId="{62E52984-99DF-4CE7-B52D-AE93F827DDC7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B6BF0FC-E046-4CDE-B47D-9D0EFE4A4849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78F1C9DD-B02A-435F-917F-F5D442D415E3}">
      <dgm:prSet/>
      <dgm:spPr/>
      <dgm:t>
        <a:bodyPr/>
        <a:lstStyle/>
        <a:p>
          <a:r>
            <a:rPr lang="en-US" b="0" i="0"/>
            <a:t>- Monthly bank reconciliations reviewed</a:t>
          </a:r>
          <a:endParaRPr lang="en-US"/>
        </a:p>
      </dgm:t>
    </dgm:pt>
    <dgm:pt modelId="{370E57E1-702C-43E9-9F0A-7E98062CBB28}" type="parTrans" cxnId="{CA0B6F53-F644-404B-B69E-3E28FC9C9D03}">
      <dgm:prSet/>
      <dgm:spPr/>
      <dgm:t>
        <a:bodyPr/>
        <a:lstStyle/>
        <a:p>
          <a:endParaRPr lang="en-US"/>
        </a:p>
      </dgm:t>
    </dgm:pt>
    <dgm:pt modelId="{B432F41F-95CB-47C6-BEBF-FE4E0181A587}" type="sibTrans" cxnId="{CA0B6F53-F644-404B-B69E-3E28FC9C9D03}">
      <dgm:prSet/>
      <dgm:spPr/>
      <dgm:t>
        <a:bodyPr/>
        <a:lstStyle/>
        <a:p>
          <a:endParaRPr lang="en-US"/>
        </a:p>
      </dgm:t>
    </dgm:pt>
    <dgm:pt modelId="{070FD538-722C-450C-908C-C0E68BB59487}">
      <dgm:prSet/>
      <dgm:spPr/>
      <dgm:t>
        <a:bodyPr/>
        <a:lstStyle/>
        <a:p>
          <a:r>
            <a:rPr lang="en-US" b="0" i="0"/>
            <a:t>- Year-end review by third party</a:t>
          </a:r>
          <a:endParaRPr lang="en-US"/>
        </a:p>
      </dgm:t>
    </dgm:pt>
    <dgm:pt modelId="{2B1491E2-A843-419E-9147-9C312B36241C}" type="parTrans" cxnId="{F79597B8-8635-455D-9F1F-64B3F1E5DE97}">
      <dgm:prSet/>
      <dgm:spPr/>
      <dgm:t>
        <a:bodyPr/>
        <a:lstStyle/>
        <a:p>
          <a:endParaRPr lang="en-US"/>
        </a:p>
      </dgm:t>
    </dgm:pt>
    <dgm:pt modelId="{2E16BD85-EEB8-4C05-B08B-159E911738B0}" type="sibTrans" cxnId="{F79597B8-8635-455D-9F1F-64B3F1E5DE97}">
      <dgm:prSet/>
      <dgm:spPr/>
      <dgm:t>
        <a:bodyPr/>
        <a:lstStyle/>
        <a:p>
          <a:endParaRPr lang="en-US"/>
        </a:p>
      </dgm:t>
    </dgm:pt>
    <dgm:pt modelId="{B0ADFAC4-AF7B-4D2B-8A71-64B50A4E9B1D}">
      <dgm:prSet/>
      <dgm:spPr/>
      <dgm:t>
        <a:bodyPr/>
        <a:lstStyle/>
        <a:p>
          <a:r>
            <a:rPr lang="en-US" b="0" i="0"/>
            <a:t>- Off-site electronic backups</a:t>
          </a:r>
          <a:endParaRPr lang="en-US"/>
        </a:p>
      </dgm:t>
    </dgm:pt>
    <dgm:pt modelId="{AC3BE015-AF6F-4C24-A65A-A7534658040B}" type="parTrans" cxnId="{0F78108B-53CB-4C15-A1CB-2B4BAEC47D80}">
      <dgm:prSet/>
      <dgm:spPr/>
      <dgm:t>
        <a:bodyPr/>
        <a:lstStyle/>
        <a:p>
          <a:endParaRPr lang="en-US"/>
        </a:p>
      </dgm:t>
    </dgm:pt>
    <dgm:pt modelId="{B87AAD9C-E998-48C1-90F0-DC838DD040E3}" type="sibTrans" cxnId="{0F78108B-53CB-4C15-A1CB-2B4BAEC47D80}">
      <dgm:prSet/>
      <dgm:spPr/>
      <dgm:t>
        <a:bodyPr/>
        <a:lstStyle/>
        <a:p>
          <a:endParaRPr lang="en-US"/>
        </a:p>
      </dgm:t>
    </dgm:pt>
    <dgm:pt modelId="{5E930E92-4DE6-4C22-8C99-61EF7CC5C3A0}">
      <dgm:prSet/>
      <dgm:spPr/>
      <dgm:t>
        <a:bodyPr/>
        <a:lstStyle/>
        <a:p>
          <a:r>
            <a:rPr lang="en-US" b="0" i="0"/>
            <a:t>- Retain records: 5 yrs (Gaming), 6 yrs (CRA), 10 yrs (Societies)</a:t>
          </a:r>
          <a:endParaRPr lang="en-US"/>
        </a:p>
      </dgm:t>
    </dgm:pt>
    <dgm:pt modelId="{DEB177F5-2714-492B-B983-CDC85B1632FD}" type="parTrans" cxnId="{4693713F-1897-4652-917E-FE3BDC2E8382}">
      <dgm:prSet/>
      <dgm:spPr/>
      <dgm:t>
        <a:bodyPr/>
        <a:lstStyle/>
        <a:p>
          <a:endParaRPr lang="en-US"/>
        </a:p>
      </dgm:t>
    </dgm:pt>
    <dgm:pt modelId="{7901C8C9-E386-4128-B55E-86EDDA401636}" type="sibTrans" cxnId="{4693713F-1897-4652-917E-FE3BDC2E8382}">
      <dgm:prSet/>
      <dgm:spPr/>
      <dgm:t>
        <a:bodyPr/>
        <a:lstStyle/>
        <a:p>
          <a:endParaRPr lang="en-US"/>
        </a:p>
      </dgm:t>
    </dgm:pt>
    <dgm:pt modelId="{992BC466-0D2D-477C-9DF3-148D6B81695C}" type="pres">
      <dgm:prSet presAssocID="{CB6BF0FC-E046-4CDE-B47D-9D0EFE4A4849}" presName="root" presStyleCnt="0">
        <dgm:presLayoutVars>
          <dgm:dir/>
          <dgm:resizeHandles val="exact"/>
        </dgm:presLayoutVars>
      </dgm:prSet>
      <dgm:spPr/>
    </dgm:pt>
    <dgm:pt modelId="{4BB43B9D-DBFE-4AB9-9068-53C747FD936F}" type="pres">
      <dgm:prSet presAssocID="{78F1C9DD-B02A-435F-917F-F5D442D415E3}" presName="compNode" presStyleCnt="0"/>
      <dgm:spPr/>
    </dgm:pt>
    <dgm:pt modelId="{4203DAC4-26AD-4830-A50F-A436B911D28D}" type="pres">
      <dgm:prSet presAssocID="{78F1C9DD-B02A-435F-917F-F5D442D415E3}" presName="bgRect" presStyleLbl="bgShp" presStyleIdx="0" presStyleCnt="4"/>
      <dgm:spPr/>
    </dgm:pt>
    <dgm:pt modelId="{58BBDBD5-5C45-4715-BA77-E9B88EB2163B}" type="pres">
      <dgm:prSet presAssocID="{78F1C9DD-B02A-435F-917F-F5D442D415E3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nk Check"/>
        </a:ext>
      </dgm:extLst>
    </dgm:pt>
    <dgm:pt modelId="{ED39E040-E063-4C52-8561-7563E8C0FF53}" type="pres">
      <dgm:prSet presAssocID="{78F1C9DD-B02A-435F-917F-F5D442D415E3}" presName="spaceRect" presStyleCnt="0"/>
      <dgm:spPr/>
    </dgm:pt>
    <dgm:pt modelId="{DEA9A610-3D28-4550-A20E-B5DA442A9D64}" type="pres">
      <dgm:prSet presAssocID="{78F1C9DD-B02A-435F-917F-F5D442D415E3}" presName="parTx" presStyleLbl="revTx" presStyleIdx="0" presStyleCnt="4">
        <dgm:presLayoutVars>
          <dgm:chMax val="0"/>
          <dgm:chPref val="0"/>
        </dgm:presLayoutVars>
      </dgm:prSet>
      <dgm:spPr/>
    </dgm:pt>
    <dgm:pt modelId="{16FA4DA3-6F13-400F-8BC2-A0152F95F291}" type="pres">
      <dgm:prSet presAssocID="{B432F41F-95CB-47C6-BEBF-FE4E0181A587}" presName="sibTrans" presStyleCnt="0"/>
      <dgm:spPr/>
    </dgm:pt>
    <dgm:pt modelId="{07911AB8-A079-4253-B7D3-1EFC3EC79B5B}" type="pres">
      <dgm:prSet presAssocID="{070FD538-722C-450C-908C-C0E68BB59487}" presName="compNode" presStyleCnt="0"/>
      <dgm:spPr/>
    </dgm:pt>
    <dgm:pt modelId="{A9E5CAF7-55F7-47D6-BD14-BC621DAD8E17}" type="pres">
      <dgm:prSet presAssocID="{070FD538-722C-450C-908C-C0E68BB59487}" presName="bgRect" presStyleLbl="bgShp" presStyleIdx="1" presStyleCnt="4"/>
      <dgm:spPr/>
    </dgm:pt>
    <dgm:pt modelId="{4A13345B-B23C-43A0-A604-E9BE17E47CD9}" type="pres">
      <dgm:prSet presAssocID="{070FD538-722C-450C-908C-C0E68BB59487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DC7D43F3-B305-4267-A818-75B45087B74C}" type="pres">
      <dgm:prSet presAssocID="{070FD538-722C-450C-908C-C0E68BB59487}" presName="spaceRect" presStyleCnt="0"/>
      <dgm:spPr/>
    </dgm:pt>
    <dgm:pt modelId="{A83DFB4C-BB98-4929-99A1-0030032A75CA}" type="pres">
      <dgm:prSet presAssocID="{070FD538-722C-450C-908C-C0E68BB59487}" presName="parTx" presStyleLbl="revTx" presStyleIdx="1" presStyleCnt="4">
        <dgm:presLayoutVars>
          <dgm:chMax val="0"/>
          <dgm:chPref val="0"/>
        </dgm:presLayoutVars>
      </dgm:prSet>
      <dgm:spPr/>
    </dgm:pt>
    <dgm:pt modelId="{A0CFAFE9-438C-410C-9AB4-115C876AA8C5}" type="pres">
      <dgm:prSet presAssocID="{2E16BD85-EEB8-4C05-B08B-159E911738B0}" presName="sibTrans" presStyleCnt="0"/>
      <dgm:spPr/>
    </dgm:pt>
    <dgm:pt modelId="{6885FE8C-B00B-4156-A663-5F706253E42A}" type="pres">
      <dgm:prSet presAssocID="{B0ADFAC4-AF7B-4D2B-8A71-64B50A4E9B1D}" presName="compNode" presStyleCnt="0"/>
      <dgm:spPr/>
    </dgm:pt>
    <dgm:pt modelId="{56413985-ED81-4625-8F41-24B90057E2C2}" type="pres">
      <dgm:prSet presAssocID="{B0ADFAC4-AF7B-4D2B-8A71-64B50A4E9B1D}" presName="bgRect" presStyleLbl="bgShp" presStyleIdx="2" presStyleCnt="4"/>
      <dgm:spPr/>
    </dgm:pt>
    <dgm:pt modelId="{FB5EF038-6B26-4A72-810E-7044A655E9F5}" type="pres">
      <dgm:prSet presAssocID="{B0ADFAC4-AF7B-4D2B-8A71-64B50A4E9B1D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sk"/>
        </a:ext>
      </dgm:extLst>
    </dgm:pt>
    <dgm:pt modelId="{5CE0F922-D4B2-4459-9DCD-8AFA65F8D987}" type="pres">
      <dgm:prSet presAssocID="{B0ADFAC4-AF7B-4D2B-8A71-64B50A4E9B1D}" presName="spaceRect" presStyleCnt="0"/>
      <dgm:spPr/>
    </dgm:pt>
    <dgm:pt modelId="{4F61646E-FAB3-4CDC-A802-0D429178A4EA}" type="pres">
      <dgm:prSet presAssocID="{B0ADFAC4-AF7B-4D2B-8A71-64B50A4E9B1D}" presName="parTx" presStyleLbl="revTx" presStyleIdx="2" presStyleCnt="4">
        <dgm:presLayoutVars>
          <dgm:chMax val="0"/>
          <dgm:chPref val="0"/>
        </dgm:presLayoutVars>
      </dgm:prSet>
      <dgm:spPr/>
    </dgm:pt>
    <dgm:pt modelId="{73930EB8-809F-47C6-A49F-AB455408C0A4}" type="pres">
      <dgm:prSet presAssocID="{B87AAD9C-E998-48C1-90F0-DC838DD040E3}" presName="sibTrans" presStyleCnt="0"/>
      <dgm:spPr/>
    </dgm:pt>
    <dgm:pt modelId="{AE00A2C8-2954-482D-A525-9FC7329A2A9A}" type="pres">
      <dgm:prSet presAssocID="{5E930E92-4DE6-4C22-8C99-61EF7CC5C3A0}" presName="compNode" presStyleCnt="0"/>
      <dgm:spPr/>
    </dgm:pt>
    <dgm:pt modelId="{72DA0B0E-2BD6-4127-B0B3-A66455206AC3}" type="pres">
      <dgm:prSet presAssocID="{5E930E92-4DE6-4C22-8C99-61EF7CC5C3A0}" presName="bgRect" presStyleLbl="bgShp" presStyleIdx="3" presStyleCnt="4"/>
      <dgm:spPr/>
    </dgm:pt>
    <dgm:pt modelId="{B0A44E3C-C6A4-42A0-BDC8-76C4A8910AF8}" type="pres">
      <dgm:prSet presAssocID="{5E930E92-4DE6-4C22-8C99-61EF7CC5C3A0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ragon Dance"/>
        </a:ext>
      </dgm:extLst>
    </dgm:pt>
    <dgm:pt modelId="{9F482124-CFFC-4CF8-9E19-CCB60A219D62}" type="pres">
      <dgm:prSet presAssocID="{5E930E92-4DE6-4C22-8C99-61EF7CC5C3A0}" presName="spaceRect" presStyleCnt="0"/>
      <dgm:spPr/>
    </dgm:pt>
    <dgm:pt modelId="{9988AB6B-E81B-4921-AA05-6FB75940741F}" type="pres">
      <dgm:prSet presAssocID="{5E930E92-4DE6-4C22-8C99-61EF7CC5C3A0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24ABC114-1FD3-44AA-B35D-9F53893B83B6}" type="presOf" srcId="{070FD538-722C-450C-908C-C0E68BB59487}" destId="{A83DFB4C-BB98-4929-99A1-0030032A75CA}" srcOrd="0" destOrd="0" presId="urn:microsoft.com/office/officeart/2018/2/layout/IconVerticalSolidList"/>
    <dgm:cxn modelId="{4693713F-1897-4652-917E-FE3BDC2E8382}" srcId="{CB6BF0FC-E046-4CDE-B47D-9D0EFE4A4849}" destId="{5E930E92-4DE6-4C22-8C99-61EF7CC5C3A0}" srcOrd="3" destOrd="0" parTransId="{DEB177F5-2714-492B-B983-CDC85B1632FD}" sibTransId="{7901C8C9-E386-4128-B55E-86EDDA401636}"/>
    <dgm:cxn modelId="{CA0B6F53-F644-404B-B69E-3E28FC9C9D03}" srcId="{CB6BF0FC-E046-4CDE-B47D-9D0EFE4A4849}" destId="{78F1C9DD-B02A-435F-917F-F5D442D415E3}" srcOrd="0" destOrd="0" parTransId="{370E57E1-702C-43E9-9F0A-7E98062CBB28}" sibTransId="{B432F41F-95CB-47C6-BEBF-FE4E0181A587}"/>
    <dgm:cxn modelId="{5B00D862-BDAE-4F2B-B6BA-E40F876736BE}" type="presOf" srcId="{B0ADFAC4-AF7B-4D2B-8A71-64B50A4E9B1D}" destId="{4F61646E-FAB3-4CDC-A802-0D429178A4EA}" srcOrd="0" destOrd="0" presId="urn:microsoft.com/office/officeart/2018/2/layout/IconVerticalSolidList"/>
    <dgm:cxn modelId="{0F78108B-53CB-4C15-A1CB-2B4BAEC47D80}" srcId="{CB6BF0FC-E046-4CDE-B47D-9D0EFE4A4849}" destId="{B0ADFAC4-AF7B-4D2B-8A71-64B50A4E9B1D}" srcOrd="2" destOrd="0" parTransId="{AC3BE015-AF6F-4C24-A65A-A7534658040B}" sibTransId="{B87AAD9C-E998-48C1-90F0-DC838DD040E3}"/>
    <dgm:cxn modelId="{6D90CBB0-CC68-4791-A3D9-FDDDB4324E59}" type="presOf" srcId="{5E930E92-4DE6-4C22-8C99-61EF7CC5C3A0}" destId="{9988AB6B-E81B-4921-AA05-6FB75940741F}" srcOrd="0" destOrd="0" presId="urn:microsoft.com/office/officeart/2018/2/layout/IconVerticalSolidList"/>
    <dgm:cxn modelId="{F79597B8-8635-455D-9F1F-64B3F1E5DE97}" srcId="{CB6BF0FC-E046-4CDE-B47D-9D0EFE4A4849}" destId="{070FD538-722C-450C-908C-C0E68BB59487}" srcOrd="1" destOrd="0" parTransId="{2B1491E2-A843-419E-9147-9C312B36241C}" sibTransId="{2E16BD85-EEB8-4C05-B08B-159E911738B0}"/>
    <dgm:cxn modelId="{ADA4FEDA-FFEC-4A1A-8DD9-6AA4D3B52A66}" type="presOf" srcId="{78F1C9DD-B02A-435F-917F-F5D442D415E3}" destId="{DEA9A610-3D28-4550-A20E-B5DA442A9D64}" srcOrd="0" destOrd="0" presId="urn:microsoft.com/office/officeart/2018/2/layout/IconVerticalSolidList"/>
    <dgm:cxn modelId="{73A2C5F3-8093-4343-AEB8-CF0638589F05}" type="presOf" srcId="{CB6BF0FC-E046-4CDE-B47D-9D0EFE4A4849}" destId="{992BC466-0D2D-477C-9DF3-148D6B81695C}" srcOrd="0" destOrd="0" presId="urn:microsoft.com/office/officeart/2018/2/layout/IconVerticalSolidList"/>
    <dgm:cxn modelId="{CE565BBB-97A8-46FD-B6F4-9DB47A8ADFCB}" type="presParOf" srcId="{992BC466-0D2D-477C-9DF3-148D6B81695C}" destId="{4BB43B9D-DBFE-4AB9-9068-53C747FD936F}" srcOrd="0" destOrd="0" presId="urn:microsoft.com/office/officeart/2018/2/layout/IconVerticalSolidList"/>
    <dgm:cxn modelId="{F8660878-BA71-4531-BA1C-3C3ECAAC92A8}" type="presParOf" srcId="{4BB43B9D-DBFE-4AB9-9068-53C747FD936F}" destId="{4203DAC4-26AD-4830-A50F-A436B911D28D}" srcOrd="0" destOrd="0" presId="urn:microsoft.com/office/officeart/2018/2/layout/IconVerticalSolidList"/>
    <dgm:cxn modelId="{689242EE-249C-4495-A70F-1110AB4FE02B}" type="presParOf" srcId="{4BB43B9D-DBFE-4AB9-9068-53C747FD936F}" destId="{58BBDBD5-5C45-4715-BA77-E9B88EB2163B}" srcOrd="1" destOrd="0" presId="urn:microsoft.com/office/officeart/2018/2/layout/IconVerticalSolidList"/>
    <dgm:cxn modelId="{181B6013-463B-4F3E-9349-F9975510D2B7}" type="presParOf" srcId="{4BB43B9D-DBFE-4AB9-9068-53C747FD936F}" destId="{ED39E040-E063-4C52-8561-7563E8C0FF53}" srcOrd="2" destOrd="0" presId="urn:microsoft.com/office/officeart/2018/2/layout/IconVerticalSolidList"/>
    <dgm:cxn modelId="{98C6FB4D-7EF5-459C-9FE6-09ADD9567BC3}" type="presParOf" srcId="{4BB43B9D-DBFE-4AB9-9068-53C747FD936F}" destId="{DEA9A610-3D28-4550-A20E-B5DA442A9D64}" srcOrd="3" destOrd="0" presId="urn:microsoft.com/office/officeart/2018/2/layout/IconVerticalSolidList"/>
    <dgm:cxn modelId="{93F40D2E-D7F8-4D53-87A5-ADB8B37B51F8}" type="presParOf" srcId="{992BC466-0D2D-477C-9DF3-148D6B81695C}" destId="{16FA4DA3-6F13-400F-8BC2-A0152F95F291}" srcOrd="1" destOrd="0" presId="urn:microsoft.com/office/officeart/2018/2/layout/IconVerticalSolidList"/>
    <dgm:cxn modelId="{3E0E0EC6-21F4-4002-896C-C9D3D5D69177}" type="presParOf" srcId="{992BC466-0D2D-477C-9DF3-148D6B81695C}" destId="{07911AB8-A079-4253-B7D3-1EFC3EC79B5B}" srcOrd="2" destOrd="0" presId="urn:microsoft.com/office/officeart/2018/2/layout/IconVerticalSolidList"/>
    <dgm:cxn modelId="{6177F219-ABE0-4B04-B4C5-A76189A90C4D}" type="presParOf" srcId="{07911AB8-A079-4253-B7D3-1EFC3EC79B5B}" destId="{A9E5CAF7-55F7-47D6-BD14-BC621DAD8E17}" srcOrd="0" destOrd="0" presId="urn:microsoft.com/office/officeart/2018/2/layout/IconVerticalSolidList"/>
    <dgm:cxn modelId="{2F929998-F560-415B-AE82-9AA764BEE7EF}" type="presParOf" srcId="{07911AB8-A079-4253-B7D3-1EFC3EC79B5B}" destId="{4A13345B-B23C-43A0-A604-E9BE17E47CD9}" srcOrd="1" destOrd="0" presId="urn:microsoft.com/office/officeart/2018/2/layout/IconVerticalSolidList"/>
    <dgm:cxn modelId="{ABC2A7D1-B3AE-46A8-AD38-50008680A693}" type="presParOf" srcId="{07911AB8-A079-4253-B7D3-1EFC3EC79B5B}" destId="{DC7D43F3-B305-4267-A818-75B45087B74C}" srcOrd="2" destOrd="0" presId="urn:microsoft.com/office/officeart/2018/2/layout/IconVerticalSolidList"/>
    <dgm:cxn modelId="{3CB8CA66-11CC-4AE9-8D8B-2923259C5FFF}" type="presParOf" srcId="{07911AB8-A079-4253-B7D3-1EFC3EC79B5B}" destId="{A83DFB4C-BB98-4929-99A1-0030032A75CA}" srcOrd="3" destOrd="0" presId="urn:microsoft.com/office/officeart/2018/2/layout/IconVerticalSolidList"/>
    <dgm:cxn modelId="{E53C8FD4-9FB8-476C-BE0A-9F84B246EF1B}" type="presParOf" srcId="{992BC466-0D2D-477C-9DF3-148D6B81695C}" destId="{A0CFAFE9-438C-410C-9AB4-115C876AA8C5}" srcOrd="3" destOrd="0" presId="urn:microsoft.com/office/officeart/2018/2/layout/IconVerticalSolidList"/>
    <dgm:cxn modelId="{66B80C61-1BD7-4B11-81F0-1FFDC41C889C}" type="presParOf" srcId="{992BC466-0D2D-477C-9DF3-148D6B81695C}" destId="{6885FE8C-B00B-4156-A663-5F706253E42A}" srcOrd="4" destOrd="0" presId="urn:microsoft.com/office/officeart/2018/2/layout/IconVerticalSolidList"/>
    <dgm:cxn modelId="{1F99548F-3FCF-4624-BFF8-67ECECEA2BAE}" type="presParOf" srcId="{6885FE8C-B00B-4156-A663-5F706253E42A}" destId="{56413985-ED81-4625-8F41-24B90057E2C2}" srcOrd="0" destOrd="0" presId="urn:microsoft.com/office/officeart/2018/2/layout/IconVerticalSolidList"/>
    <dgm:cxn modelId="{00C47F77-B6B5-46AE-B2A9-31E431EFF18E}" type="presParOf" srcId="{6885FE8C-B00B-4156-A663-5F706253E42A}" destId="{FB5EF038-6B26-4A72-810E-7044A655E9F5}" srcOrd="1" destOrd="0" presId="urn:microsoft.com/office/officeart/2018/2/layout/IconVerticalSolidList"/>
    <dgm:cxn modelId="{00DB2B77-2AA6-4298-B2A8-A42321D2936D}" type="presParOf" srcId="{6885FE8C-B00B-4156-A663-5F706253E42A}" destId="{5CE0F922-D4B2-4459-9DCD-8AFA65F8D987}" srcOrd="2" destOrd="0" presId="urn:microsoft.com/office/officeart/2018/2/layout/IconVerticalSolidList"/>
    <dgm:cxn modelId="{B2183A76-A225-4012-B1EB-391DC7D46C97}" type="presParOf" srcId="{6885FE8C-B00B-4156-A663-5F706253E42A}" destId="{4F61646E-FAB3-4CDC-A802-0D429178A4EA}" srcOrd="3" destOrd="0" presId="urn:microsoft.com/office/officeart/2018/2/layout/IconVerticalSolidList"/>
    <dgm:cxn modelId="{F6EBF683-4199-4AB9-B5D3-7F07F9E3B70A}" type="presParOf" srcId="{992BC466-0D2D-477C-9DF3-148D6B81695C}" destId="{73930EB8-809F-47C6-A49F-AB455408C0A4}" srcOrd="5" destOrd="0" presId="urn:microsoft.com/office/officeart/2018/2/layout/IconVerticalSolidList"/>
    <dgm:cxn modelId="{218F574D-FB24-47F1-A2E3-18DD6EB3F0FB}" type="presParOf" srcId="{992BC466-0D2D-477C-9DF3-148D6B81695C}" destId="{AE00A2C8-2954-482D-A525-9FC7329A2A9A}" srcOrd="6" destOrd="0" presId="urn:microsoft.com/office/officeart/2018/2/layout/IconVerticalSolidList"/>
    <dgm:cxn modelId="{25929827-90E0-4137-ABFA-4B44807347C3}" type="presParOf" srcId="{AE00A2C8-2954-482D-A525-9FC7329A2A9A}" destId="{72DA0B0E-2BD6-4127-B0B3-A66455206AC3}" srcOrd="0" destOrd="0" presId="urn:microsoft.com/office/officeart/2018/2/layout/IconVerticalSolidList"/>
    <dgm:cxn modelId="{163AC6DF-FA8E-4B13-85CE-35493EC46C3B}" type="presParOf" srcId="{AE00A2C8-2954-482D-A525-9FC7329A2A9A}" destId="{B0A44E3C-C6A4-42A0-BDC8-76C4A8910AF8}" srcOrd="1" destOrd="0" presId="urn:microsoft.com/office/officeart/2018/2/layout/IconVerticalSolidList"/>
    <dgm:cxn modelId="{2CCEFD1B-58DB-420A-BA54-AE6B83B80892}" type="presParOf" srcId="{AE00A2C8-2954-482D-A525-9FC7329A2A9A}" destId="{9F482124-CFFC-4CF8-9E19-CCB60A219D62}" srcOrd="2" destOrd="0" presId="urn:microsoft.com/office/officeart/2018/2/layout/IconVerticalSolidList"/>
    <dgm:cxn modelId="{AAC75F8D-0F61-4CF4-A4A2-2C5E8ED44DE1}" type="presParOf" srcId="{AE00A2C8-2954-482D-A525-9FC7329A2A9A}" destId="{9988AB6B-E81B-4921-AA05-6FB75940741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D5D333E-7926-434B-821B-9DAF7760E5A7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E024579B-60CE-462E-9758-74DF8D91165A}">
      <dgm:prSet/>
      <dgm:spPr/>
      <dgm:t>
        <a:bodyPr/>
        <a:lstStyle/>
        <a:p>
          <a:r>
            <a:rPr lang="en-US" b="0" i="0"/>
            <a:t>- Collaborate with outgoing &amp; incoming execs</a:t>
          </a:r>
          <a:endParaRPr lang="en-US"/>
        </a:p>
      </dgm:t>
    </dgm:pt>
    <dgm:pt modelId="{28895E0D-BC51-40C3-A4BD-70275A124012}" type="parTrans" cxnId="{ECF79762-E952-407D-8E66-7BE60F1F872A}">
      <dgm:prSet/>
      <dgm:spPr/>
      <dgm:t>
        <a:bodyPr/>
        <a:lstStyle/>
        <a:p>
          <a:endParaRPr lang="en-US"/>
        </a:p>
      </dgm:t>
    </dgm:pt>
    <dgm:pt modelId="{92049074-D785-4C6C-A77B-FB5A1B76E239}" type="sibTrans" cxnId="{ECF79762-E952-407D-8E66-7BE60F1F872A}">
      <dgm:prSet/>
      <dgm:spPr/>
      <dgm:t>
        <a:bodyPr/>
        <a:lstStyle/>
        <a:p>
          <a:endParaRPr lang="en-US"/>
        </a:p>
      </dgm:t>
    </dgm:pt>
    <dgm:pt modelId="{C89AD621-5A08-40F0-8228-01851DE76AE8}">
      <dgm:prSet/>
      <dgm:spPr/>
      <dgm:t>
        <a:bodyPr/>
        <a:lstStyle/>
        <a:p>
          <a:r>
            <a:rPr lang="en-US" b="0" i="0"/>
            <a:t>- Identify priorities &amp; fundraising</a:t>
          </a:r>
          <a:endParaRPr lang="en-US"/>
        </a:p>
      </dgm:t>
    </dgm:pt>
    <dgm:pt modelId="{198179D7-1A43-42AF-B167-41F32A03177A}" type="parTrans" cxnId="{29E4BEBA-7285-47BA-A08C-434B99AF26D1}">
      <dgm:prSet/>
      <dgm:spPr/>
      <dgm:t>
        <a:bodyPr/>
        <a:lstStyle/>
        <a:p>
          <a:endParaRPr lang="en-US"/>
        </a:p>
      </dgm:t>
    </dgm:pt>
    <dgm:pt modelId="{6E3FD004-4593-436B-9A9B-E319BEED17F7}" type="sibTrans" cxnId="{29E4BEBA-7285-47BA-A08C-434B99AF26D1}">
      <dgm:prSet/>
      <dgm:spPr/>
      <dgm:t>
        <a:bodyPr/>
        <a:lstStyle/>
        <a:p>
          <a:endParaRPr lang="en-US"/>
        </a:p>
      </dgm:t>
    </dgm:pt>
    <dgm:pt modelId="{980F5271-4FC1-403B-A9A4-FBE65AF6B3E4}">
      <dgm:prSet/>
      <dgm:spPr/>
      <dgm:t>
        <a:bodyPr/>
        <a:lstStyle/>
        <a:p>
          <a:r>
            <a:rPr lang="en-US" b="0" i="0"/>
            <a:t>- Balanced budget (revenue = expenses)</a:t>
          </a:r>
          <a:endParaRPr lang="en-US"/>
        </a:p>
      </dgm:t>
    </dgm:pt>
    <dgm:pt modelId="{9856CFDA-9F07-4970-9560-E758C27D0FFF}" type="parTrans" cxnId="{B7B7CDAB-5A53-409E-90E0-8FB62D0ADC12}">
      <dgm:prSet/>
      <dgm:spPr/>
      <dgm:t>
        <a:bodyPr/>
        <a:lstStyle/>
        <a:p>
          <a:endParaRPr lang="en-US"/>
        </a:p>
      </dgm:t>
    </dgm:pt>
    <dgm:pt modelId="{EC09B01A-3B69-4FDA-985F-A9B638EE43B4}" type="sibTrans" cxnId="{B7B7CDAB-5A53-409E-90E0-8FB62D0ADC12}">
      <dgm:prSet/>
      <dgm:spPr/>
      <dgm:t>
        <a:bodyPr/>
        <a:lstStyle/>
        <a:p>
          <a:endParaRPr lang="en-US"/>
        </a:p>
      </dgm:t>
    </dgm:pt>
    <dgm:pt modelId="{4E99BE73-6F5E-4888-90C3-BEA5E7D76A26}">
      <dgm:prSet/>
      <dgm:spPr/>
      <dgm:t>
        <a:bodyPr/>
        <a:lstStyle/>
        <a:p>
          <a:r>
            <a:rPr lang="en-US" b="0" i="0" dirty="0"/>
            <a:t>- Present &amp; approve at first general meeting</a:t>
          </a:r>
          <a:endParaRPr lang="en-US" dirty="0"/>
        </a:p>
      </dgm:t>
    </dgm:pt>
    <dgm:pt modelId="{617A2A90-D69B-41DB-9A8C-68BC1F9F6A86}" type="parTrans" cxnId="{B3B36F60-C496-422D-A697-34396CD92AD3}">
      <dgm:prSet/>
      <dgm:spPr/>
      <dgm:t>
        <a:bodyPr/>
        <a:lstStyle/>
        <a:p>
          <a:endParaRPr lang="en-US"/>
        </a:p>
      </dgm:t>
    </dgm:pt>
    <dgm:pt modelId="{20703BEA-D98B-4E77-A67E-9316AB38317B}" type="sibTrans" cxnId="{B3B36F60-C496-422D-A697-34396CD92AD3}">
      <dgm:prSet/>
      <dgm:spPr/>
      <dgm:t>
        <a:bodyPr/>
        <a:lstStyle/>
        <a:p>
          <a:endParaRPr lang="en-US"/>
        </a:p>
      </dgm:t>
    </dgm:pt>
    <dgm:pt modelId="{B5855BA5-E3AD-419E-861E-2B9C0CB20169}" type="pres">
      <dgm:prSet presAssocID="{2D5D333E-7926-434B-821B-9DAF7760E5A7}" presName="root" presStyleCnt="0">
        <dgm:presLayoutVars>
          <dgm:dir/>
          <dgm:resizeHandles val="exact"/>
        </dgm:presLayoutVars>
      </dgm:prSet>
      <dgm:spPr/>
    </dgm:pt>
    <dgm:pt modelId="{BC632FBD-B911-4429-878D-BEA28FACF407}" type="pres">
      <dgm:prSet presAssocID="{E024579B-60CE-462E-9758-74DF8D91165A}" presName="compNode" presStyleCnt="0"/>
      <dgm:spPr/>
    </dgm:pt>
    <dgm:pt modelId="{251F7FA6-F1A2-4F59-A990-E4D645DED8AE}" type="pres">
      <dgm:prSet presAssocID="{E024579B-60CE-462E-9758-74DF8D91165A}" presName="bgRect" presStyleLbl="bgShp" presStyleIdx="0" presStyleCnt="4"/>
      <dgm:spPr/>
    </dgm:pt>
    <dgm:pt modelId="{0E081EC1-F64B-493E-97BE-386D81908BC0}" type="pres">
      <dgm:prSet presAssocID="{E024579B-60CE-462E-9758-74DF8D91165A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hare With Person"/>
        </a:ext>
      </dgm:extLst>
    </dgm:pt>
    <dgm:pt modelId="{8B14AF6B-2A76-43CA-9203-945859FFA0A3}" type="pres">
      <dgm:prSet presAssocID="{E024579B-60CE-462E-9758-74DF8D91165A}" presName="spaceRect" presStyleCnt="0"/>
      <dgm:spPr/>
    </dgm:pt>
    <dgm:pt modelId="{23739CEC-1E50-479B-984B-F41A712EE2B7}" type="pres">
      <dgm:prSet presAssocID="{E024579B-60CE-462E-9758-74DF8D91165A}" presName="parTx" presStyleLbl="revTx" presStyleIdx="0" presStyleCnt="4">
        <dgm:presLayoutVars>
          <dgm:chMax val="0"/>
          <dgm:chPref val="0"/>
        </dgm:presLayoutVars>
      </dgm:prSet>
      <dgm:spPr/>
    </dgm:pt>
    <dgm:pt modelId="{C573A556-6319-4CE3-949B-AE4E963CDB41}" type="pres">
      <dgm:prSet presAssocID="{92049074-D785-4C6C-A77B-FB5A1B76E239}" presName="sibTrans" presStyleCnt="0"/>
      <dgm:spPr/>
    </dgm:pt>
    <dgm:pt modelId="{08E35BB4-FB55-4573-899A-3D46289B986E}" type="pres">
      <dgm:prSet presAssocID="{C89AD621-5A08-40F0-8228-01851DE76AE8}" presName="compNode" presStyleCnt="0"/>
      <dgm:spPr/>
    </dgm:pt>
    <dgm:pt modelId="{AF3C06E7-9EEF-4D30-BAF3-93FDA0FC40D0}" type="pres">
      <dgm:prSet presAssocID="{C89AD621-5A08-40F0-8228-01851DE76AE8}" presName="bgRect" presStyleLbl="bgShp" presStyleIdx="1" presStyleCnt="4"/>
      <dgm:spPr/>
    </dgm:pt>
    <dgm:pt modelId="{402A933C-2616-4C2B-8C61-126B12530A1D}" type="pres">
      <dgm:prSet presAssocID="{C89AD621-5A08-40F0-8228-01851DE76AE8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iggy Bank"/>
        </a:ext>
      </dgm:extLst>
    </dgm:pt>
    <dgm:pt modelId="{F5D9B81F-F4DE-41B7-92FD-ED12CF59320E}" type="pres">
      <dgm:prSet presAssocID="{C89AD621-5A08-40F0-8228-01851DE76AE8}" presName="spaceRect" presStyleCnt="0"/>
      <dgm:spPr/>
    </dgm:pt>
    <dgm:pt modelId="{B984604B-37DA-432B-9882-99438F869E1D}" type="pres">
      <dgm:prSet presAssocID="{C89AD621-5A08-40F0-8228-01851DE76AE8}" presName="parTx" presStyleLbl="revTx" presStyleIdx="1" presStyleCnt="4">
        <dgm:presLayoutVars>
          <dgm:chMax val="0"/>
          <dgm:chPref val="0"/>
        </dgm:presLayoutVars>
      </dgm:prSet>
      <dgm:spPr/>
    </dgm:pt>
    <dgm:pt modelId="{56BE61C2-1514-4479-9678-DA3224DFE151}" type="pres">
      <dgm:prSet presAssocID="{6E3FD004-4593-436B-9A9B-E319BEED17F7}" presName="sibTrans" presStyleCnt="0"/>
      <dgm:spPr/>
    </dgm:pt>
    <dgm:pt modelId="{6DCDC129-23B6-43EA-8153-DDD4989C687F}" type="pres">
      <dgm:prSet presAssocID="{980F5271-4FC1-403B-A9A4-FBE65AF6B3E4}" presName="compNode" presStyleCnt="0"/>
      <dgm:spPr/>
    </dgm:pt>
    <dgm:pt modelId="{C0A0CFB3-D6FD-4788-B1F6-0D7A0FD884D9}" type="pres">
      <dgm:prSet presAssocID="{980F5271-4FC1-403B-A9A4-FBE65AF6B3E4}" presName="bgRect" presStyleLbl="bgShp" presStyleIdx="2" presStyleCnt="4"/>
      <dgm:spPr/>
    </dgm:pt>
    <dgm:pt modelId="{38536DCB-BB82-4AD2-9B1B-9D0774127CD7}" type="pres">
      <dgm:prSet presAssocID="{980F5271-4FC1-403B-A9A4-FBE65AF6B3E4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ins"/>
        </a:ext>
      </dgm:extLst>
    </dgm:pt>
    <dgm:pt modelId="{D3E5BD93-7C7D-4494-9495-CEECCCC1890C}" type="pres">
      <dgm:prSet presAssocID="{980F5271-4FC1-403B-A9A4-FBE65AF6B3E4}" presName="spaceRect" presStyleCnt="0"/>
      <dgm:spPr/>
    </dgm:pt>
    <dgm:pt modelId="{67C764D3-6091-4E7B-8C72-E2CBB1D2D1CB}" type="pres">
      <dgm:prSet presAssocID="{980F5271-4FC1-403B-A9A4-FBE65AF6B3E4}" presName="parTx" presStyleLbl="revTx" presStyleIdx="2" presStyleCnt="4">
        <dgm:presLayoutVars>
          <dgm:chMax val="0"/>
          <dgm:chPref val="0"/>
        </dgm:presLayoutVars>
      </dgm:prSet>
      <dgm:spPr/>
    </dgm:pt>
    <dgm:pt modelId="{3B448D7F-E937-4441-B96D-79D13BE73695}" type="pres">
      <dgm:prSet presAssocID="{EC09B01A-3B69-4FDA-985F-A9B638EE43B4}" presName="sibTrans" presStyleCnt="0"/>
      <dgm:spPr/>
    </dgm:pt>
    <dgm:pt modelId="{BB6CB386-3F14-4540-A632-32116EC06A40}" type="pres">
      <dgm:prSet presAssocID="{4E99BE73-6F5E-4888-90C3-BEA5E7D76A26}" presName="compNode" presStyleCnt="0"/>
      <dgm:spPr/>
    </dgm:pt>
    <dgm:pt modelId="{50AE6395-38E3-496B-8FE7-E22D8E9DB57C}" type="pres">
      <dgm:prSet presAssocID="{4E99BE73-6F5E-4888-90C3-BEA5E7D76A26}" presName="bgRect" presStyleLbl="bgShp" presStyleIdx="3" presStyleCnt="4"/>
      <dgm:spPr/>
    </dgm:pt>
    <dgm:pt modelId="{54FCFB2F-9EAA-4652-927F-5C9AC2E883E2}" type="pres">
      <dgm:prSet presAssocID="{4E99BE73-6F5E-4888-90C3-BEA5E7D76A26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ecturer"/>
        </a:ext>
      </dgm:extLst>
    </dgm:pt>
    <dgm:pt modelId="{262B4C6E-8D28-4441-9278-146D1D3C6878}" type="pres">
      <dgm:prSet presAssocID="{4E99BE73-6F5E-4888-90C3-BEA5E7D76A26}" presName="spaceRect" presStyleCnt="0"/>
      <dgm:spPr/>
    </dgm:pt>
    <dgm:pt modelId="{7AF2971A-B3EF-4FB6-9D8D-A3336FFA89AD}" type="pres">
      <dgm:prSet presAssocID="{4E99BE73-6F5E-4888-90C3-BEA5E7D76A26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36A4CF3F-8BBE-4596-B2B3-546B5022A983}" type="presOf" srcId="{E024579B-60CE-462E-9758-74DF8D91165A}" destId="{23739CEC-1E50-479B-984B-F41A712EE2B7}" srcOrd="0" destOrd="0" presId="urn:microsoft.com/office/officeart/2018/2/layout/IconVerticalSolidList"/>
    <dgm:cxn modelId="{154B765A-84FC-4786-B776-136C2B6DC3E1}" type="presOf" srcId="{C89AD621-5A08-40F0-8228-01851DE76AE8}" destId="{B984604B-37DA-432B-9882-99438F869E1D}" srcOrd="0" destOrd="0" presId="urn:microsoft.com/office/officeart/2018/2/layout/IconVerticalSolidList"/>
    <dgm:cxn modelId="{B3B36F60-C496-422D-A697-34396CD92AD3}" srcId="{2D5D333E-7926-434B-821B-9DAF7760E5A7}" destId="{4E99BE73-6F5E-4888-90C3-BEA5E7D76A26}" srcOrd="3" destOrd="0" parTransId="{617A2A90-D69B-41DB-9A8C-68BC1F9F6A86}" sibTransId="{20703BEA-D98B-4E77-A67E-9316AB38317B}"/>
    <dgm:cxn modelId="{ECF79762-E952-407D-8E66-7BE60F1F872A}" srcId="{2D5D333E-7926-434B-821B-9DAF7760E5A7}" destId="{E024579B-60CE-462E-9758-74DF8D91165A}" srcOrd="0" destOrd="0" parTransId="{28895E0D-BC51-40C3-A4BD-70275A124012}" sibTransId="{92049074-D785-4C6C-A77B-FB5A1B76E239}"/>
    <dgm:cxn modelId="{C052EF72-1221-4C6B-92D8-96EF7F33AEA9}" type="presOf" srcId="{4E99BE73-6F5E-4888-90C3-BEA5E7D76A26}" destId="{7AF2971A-B3EF-4FB6-9D8D-A3336FFA89AD}" srcOrd="0" destOrd="0" presId="urn:microsoft.com/office/officeart/2018/2/layout/IconVerticalSolidList"/>
    <dgm:cxn modelId="{B7B7CDAB-5A53-409E-90E0-8FB62D0ADC12}" srcId="{2D5D333E-7926-434B-821B-9DAF7760E5A7}" destId="{980F5271-4FC1-403B-A9A4-FBE65AF6B3E4}" srcOrd="2" destOrd="0" parTransId="{9856CFDA-9F07-4970-9560-E758C27D0FFF}" sibTransId="{EC09B01A-3B69-4FDA-985F-A9B638EE43B4}"/>
    <dgm:cxn modelId="{29E4BEBA-7285-47BA-A08C-434B99AF26D1}" srcId="{2D5D333E-7926-434B-821B-9DAF7760E5A7}" destId="{C89AD621-5A08-40F0-8228-01851DE76AE8}" srcOrd="1" destOrd="0" parTransId="{198179D7-1A43-42AF-B167-41F32A03177A}" sibTransId="{6E3FD004-4593-436B-9A9B-E319BEED17F7}"/>
    <dgm:cxn modelId="{9D080BD1-9A0B-4257-B517-7B6272E469A5}" type="presOf" srcId="{980F5271-4FC1-403B-A9A4-FBE65AF6B3E4}" destId="{67C764D3-6091-4E7B-8C72-E2CBB1D2D1CB}" srcOrd="0" destOrd="0" presId="urn:microsoft.com/office/officeart/2018/2/layout/IconVerticalSolidList"/>
    <dgm:cxn modelId="{003C38EB-313C-40C2-BC70-E2B534E49153}" type="presOf" srcId="{2D5D333E-7926-434B-821B-9DAF7760E5A7}" destId="{B5855BA5-E3AD-419E-861E-2B9C0CB20169}" srcOrd="0" destOrd="0" presId="urn:microsoft.com/office/officeart/2018/2/layout/IconVerticalSolidList"/>
    <dgm:cxn modelId="{9228E229-AE41-4C17-A33D-A279A3E46692}" type="presParOf" srcId="{B5855BA5-E3AD-419E-861E-2B9C0CB20169}" destId="{BC632FBD-B911-4429-878D-BEA28FACF407}" srcOrd="0" destOrd="0" presId="urn:microsoft.com/office/officeart/2018/2/layout/IconVerticalSolidList"/>
    <dgm:cxn modelId="{87218C40-63C0-4F36-9311-0507DEC286EB}" type="presParOf" srcId="{BC632FBD-B911-4429-878D-BEA28FACF407}" destId="{251F7FA6-F1A2-4F59-A990-E4D645DED8AE}" srcOrd="0" destOrd="0" presId="urn:microsoft.com/office/officeart/2018/2/layout/IconVerticalSolidList"/>
    <dgm:cxn modelId="{34A06D2D-DEF5-499F-B8F0-A151550F6EDC}" type="presParOf" srcId="{BC632FBD-B911-4429-878D-BEA28FACF407}" destId="{0E081EC1-F64B-493E-97BE-386D81908BC0}" srcOrd="1" destOrd="0" presId="urn:microsoft.com/office/officeart/2018/2/layout/IconVerticalSolidList"/>
    <dgm:cxn modelId="{89F99D88-5CA6-4A13-9E35-200308658A1D}" type="presParOf" srcId="{BC632FBD-B911-4429-878D-BEA28FACF407}" destId="{8B14AF6B-2A76-43CA-9203-945859FFA0A3}" srcOrd="2" destOrd="0" presId="urn:microsoft.com/office/officeart/2018/2/layout/IconVerticalSolidList"/>
    <dgm:cxn modelId="{B403BBE6-0D1D-4EFC-86CD-0D120CF68A54}" type="presParOf" srcId="{BC632FBD-B911-4429-878D-BEA28FACF407}" destId="{23739CEC-1E50-479B-984B-F41A712EE2B7}" srcOrd="3" destOrd="0" presId="urn:microsoft.com/office/officeart/2018/2/layout/IconVerticalSolidList"/>
    <dgm:cxn modelId="{06340FC0-870C-4369-BB73-56069718C959}" type="presParOf" srcId="{B5855BA5-E3AD-419E-861E-2B9C0CB20169}" destId="{C573A556-6319-4CE3-949B-AE4E963CDB41}" srcOrd="1" destOrd="0" presId="urn:microsoft.com/office/officeart/2018/2/layout/IconVerticalSolidList"/>
    <dgm:cxn modelId="{1AA8A561-6620-4F0B-80FC-610D16914958}" type="presParOf" srcId="{B5855BA5-E3AD-419E-861E-2B9C0CB20169}" destId="{08E35BB4-FB55-4573-899A-3D46289B986E}" srcOrd="2" destOrd="0" presId="urn:microsoft.com/office/officeart/2018/2/layout/IconVerticalSolidList"/>
    <dgm:cxn modelId="{7C5C4B1E-E7EE-47AF-9ED8-D53F18C0C56B}" type="presParOf" srcId="{08E35BB4-FB55-4573-899A-3D46289B986E}" destId="{AF3C06E7-9EEF-4D30-BAF3-93FDA0FC40D0}" srcOrd="0" destOrd="0" presId="urn:microsoft.com/office/officeart/2018/2/layout/IconVerticalSolidList"/>
    <dgm:cxn modelId="{47DD20E0-D900-4A28-9720-561C29D1406A}" type="presParOf" srcId="{08E35BB4-FB55-4573-899A-3D46289B986E}" destId="{402A933C-2616-4C2B-8C61-126B12530A1D}" srcOrd="1" destOrd="0" presId="urn:microsoft.com/office/officeart/2018/2/layout/IconVerticalSolidList"/>
    <dgm:cxn modelId="{97F70949-4777-4D94-B147-9CDEE2DD6F34}" type="presParOf" srcId="{08E35BB4-FB55-4573-899A-3D46289B986E}" destId="{F5D9B81F-F4DE-41B7-92FD-ED12CF59320E}" srcOrd="2" destOrd="0" presId="urn:microsoft.com/office/officeart/2018/2/layout/IconVerticalSolidList"/>
    <dgm:cxn modelId="{D6585876-4EEA-48AA-B8CD-8D4F7CEC137D}" type="presParOf" srcId="{08E35BB4-FB55-4573-899A-3D46289B986E}" destId="{B984604B-37DA-432B-9882-99438F869E1D}" srcOrd="3" destOrd="0" presId="urn:microsoft.com/office/officeart/2018/2/layout/IconVerticalSolidList"/>
    <dgm:cxn modelId="{039D517B-3435-4561-A552-D3AF8E20671C}" type="presParOf" srcId="{B5855BA5-E3AD-419E-861E-2B9C0CB20169}" destId="{56BE61C2-1514-4479-9678-DA3224DFE151}" srcOrd="3" destOrd="0" presId="urn:microsoft.com/office/officeart/2018/2/layout/IconVerticalSolidList"/>
    <dgm:cxn modelId="{337357D0-6D0E-429C-9ADE-586F17B18ECA}" type="presParOf" srcId="{B5855BA5-E3AD-419E-861E-2B9C0CB20169}" destId="{6DCDC129-23B6-43EA-8153-DDD4989C687F}" srcOrd="4" destOrd="0" presId="urn:microsoft.com/office/officeart/2018/2/layout/IconVerticalSolidList"/>
    <dgm:cxn modelId="{D2135165-7FB7-46C5-AF75-C3B872C1F33E}" type="presParOf" srcId="{6DCDC129-23B6-43EA-8153-DDD4989C687F}" destId="{C0A0CFB3-D6FD-4788-B1F6-0D7A0FD884D9}" srcOrd="0" destOrd="0" presId="urn:microsoft.com/office/officeart/2018/2/layout/IconVerticalSolidList"/>
    <dgm:cxn modelId="{DB436AAB-F213-453A-916E-2EDA2E938BD0}" type="presParOf" srcId="{6DCDC129-23B6-43EA-8153-DDD4989C687F}" destId="{38536DCB-BB82-4AD2-9B1B-9D0774127CD7}" srcOrd="1" destOrd="0" presId="urn:microsoft.com/office/officeart/2018/2/layout/IconVerticalSolidList"/>
    <dgm:cxn modelId="{8B2E8EE9-1326-49F8-8733-3E9B8D9049A3}" type="presParOf" srcId="{6DCDC129-23B6-43EA-8153-DDD4989C687F}" destId="{D3E5BD93-7C7D-4494-9495-CEECCCC1890C}" srcOrd="2" destOrd="0" presId="urn:microsoft.com/office/officeart/2018/2/layout/IconVerticalSolidList"/>
    <dgm:cxn modelId="{24A4196D-FC42-4E37-847A-FDBA30C6E59B}" type="presParOf" srcId="{6DCDC129-23B6-43EA-8153-DDD4989C687F}" destId="{67C764D3-6091-4E7B-8C72-E2CBB1D2D1CB}" srcOrd="3" destOrd="0" presId="urn:microsoft.com/office/officeart/2018/2/layout/IconVerticalSolidList"/>
    <dgm:cxn modelId="{50ABFD81-02A7-4A4C-9A11-48B0085ABAB5}" type="presParOf" srcId="{B5855BA5-E3AD-419E-861E-2B9C0CB20169}" destId="{3B448D7F-E937-4441-B96D-79D13BE73695}" srcOrd="5" destOrd="0" presId="urn:microsoft.com/office/officeart/2018/2/layout/IconVerticalSolidList"/>
    <dgm:cxn modelId="{5BED5CC0-9D02-4780-ADE1-645E38DFC774}" type="presParOf" srcId="{B5855BA5-E3AD-419E-861E-2B9C0CB20169}" destId="{BB6CB386-3F14-4540-A632-32116EC06A40}" srcOrd="6" destOrd="0" presId="urn:microsoft.com/office/officeart/2018/2/layout/IconVerticalSolidList"/>
    <dgm:cxn modelId="{9651367F-D73C-4B4B-8F71-7C9E0124D329}" type="presParOf" srcId="{BB6CB386-3F14-4540-A632-32116EC06A40}" destId="{50AE6395-38E3-496B-8FE7-E22D8E9DB57C}" srcOrd="0" destOrd="0" presId="urn:microsoft.com/office/officeart/2018/2/layout/IconVerticalSolidList"/>
    <dgm:cxn modelId="{C3AD7FA0-37B3-4562-A39D-A5D997C06501}" type="presParOf" srcId="{BB6CB386-3F14-4540-A632-32116EC06A40}" destId="{54FCFB2F-9EAA-4652-927F-5C9AC2E883E2}" srcOrd="1" destOrd="0" presId="urn:microsoft.com/office/officeart/2018/2/layout/IconVerticalSolidList"/>
    <dgm:cxn modelId="{A470CBDC-C747-47AB-940F-B7C08CFE318E}" type="presParOf" srcId="{BB6CB386-3F14-4540-A632-32116EC06A40}" destId="{262B4C6E-8D28-4441-9278-146D1D3C6878}" srcOrd="2" destOrd="0" presId="urn:microsoft.com/office/officeart/2018/2/layout/IconVerticalSolidList"/>
    <dgm:cxn modelId="{03E79F4F-BE14-43DE-92C4-B1B77F4C960F}" type="presParOf" srcId="{BB6CB386-3F14-4540-A632-32116EC06A40}" destId="{7AF2971A-B3EF-4FB6-9D8D-A3336FFA89A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DAFBBBF-70F4-419E-8DEE-17065331EBE9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B852019D-9BEA-4C87-B2F5-876BC74E1CA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i="0"/>
            <a:t>- Mail paper statements to school</a:t>
          </a:r>
          <a:endParaRPr lang="en-US"/>
        </a:p>
      </dgm:t>
    </dgm:pt>
    <dgm:pt modelId="{7C364D86-2336-4CDD-9E32-022E74F45661}" type="parTrans" cxnId="{7D730421-FD55-4CC3-8E36-93A4069E07BD}">
      <dgm:prSet/>
      <dgm:spPr/>
      <dgm:t>
        <a:bodyPr/>
        <a:lstStyle/>
        <a:p>
          <a:endParaRPr lang="en-US"/>
        </a:p>
      </dgm:t>
    </dgm:pt>
    <dgm:pt modelId="{1B987A7D-8A57-4EE7-B218-53A3766C2911}" type="sibTrans" cxnId="{7D730421-FD55-4CC3-8E36-93A4069E07BD}">
      <dgm:prSet/>
      <dgm:spPr/>
      <dgm:t>
        <a:bodyPr/>
        <a:lstStyle/>
        <a:p>
          <a:endParaRPr lang="en-US"/>
        </a:p>
      </dgm:t>
    </dgm:pt>
    <dgm:pt modelId="{1C850F63-D370-42E3-939C-9EBAE8417A0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i="0"/>
            <a:t>- Shared PAC email for online banking</a:t>
          </a:r>
          <a:endParaRPr lang="en-US"/>
        </a:p>
      </dgm:t>
    </dgm:pt>
    <dgm:pt modelId="{F424AB2B-3A6B-462C-AB5E-024073F57B23}" type="parTrans" cxnId="{AE19886A-C256-4AD3-B4E8-E68441ED7C71}">
      <dgm:prSet/>
      <dgm:spPr/>
      <dgm:t>
        <a:bodyPr/>
        <a:lstStyle/>
        <a:p>
          <a:endParaRPr lang="en-US"/>
        </a:p>
      </dgm:t>
    </dgm:pt>
    <dgm:pt modelId="{70B3CA44-6F11-4255-B1D3-0F1E1F92A83D}" type="sibTrans" cxnId="{AE19886A-C256-4AD3-B4E8-E68441ED7C71}">
      <dgm:prSet/>
      <dgm:spPr/>
      <dgm:t>
        <a:bodyPr/>
        <a:lstStyle/>
        <a:p>
          <a:endParaRPr lang="en-US"/>
        </a:p>
      </dgm:t>
    </dgm:pt>
    <dgm:pt modelId="{FCBCB68E-BC22-45E1-9A96-EDDD42D278B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i="0"/>
            <a:t>- Monthly reconciliation review by Chair</a:t>
          </a:r>
          <a:endParaRPr lang="en-US"/>
        </a:p>
      </dgm:t>
    </dgm:pt>
    <dgm:pt modelId="{093202C4-FB68-4C7D-B3B8-9C3288B01421}" type="parTrans" cxnId="{E3353784-5784-475D-BBC4-24B22F233356}">
      <dgm:prSet/>
      <dgm:spPr/>
      <dgm:t>
        <a:bodyPr/>
        <a:lstStyle/>
        <a:p>
          <a:endParaRPr lang="en-US"/>
        </a:p>
      </dgm:t>
    </dgm:pt>
    <dgm:pt modelId="{94CE0449-4973-4661-94AF-0F8364B21676}" type="sibTrans" cxnId="{E3353784-5784-475D-BBC4-24B22F233356}">
      <dgm:prSet/>
      <dgm:spPr/>
      <dgm:t>
        <a:bodyPr/>
        <a:lstStyle/>
        <a:p>
          <a:endParaRPr lang="en-US"/>
        </a:p>
      </dgm:t>
    </dgm:pt>
    <dgm:pt modelId="{A7F1BC04-197E-48E8-BBB8-1432095B6A7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i="0"/>
            <a:t>- 2-person cash counting</a:t>
          </a:r>
          <a:endParaRPr lang="en-US"/>
        </a:p>
      </dgm:t>
    </dgm:pt>
    <dgm:pt modelId="{44A81D22-C6D0-44CF-BF24-F3FEB4C4AF44}" type="parTrans" cxnId="{51EDE83E-A319-411F-A0F9-899337FAEDEB}">
      <dgm:prSet/>
      <dgm:spPr/>
      <dgm:t>
        <a:bodyPr/>
        <a:lstStyle/>
        <a:p>
          <a:endParaRPr lang="en-US"/>
        </a:p>
      </dgm:t>
    </dgm:pt>
    <dgm:pt modelId="{236B2D3A-63EE-4458-A8E5-3C68974A7CA2}" type="sibTrans" cxnId="{51EDE83E-A319-411F-A0F9-899337FAEDEB}">
      <dgm:prSet/>
      <dgm:spPr/>
      <dgm:t>
        <a:bodyPr/>
        <a:lstStyle/>
        <a:p>
          <a:endParaRPr lang="en-US"/>
        </a:p>
      </dgm:t>
    </dgm:pt>
    <dgm:pt modelId="{AE739253-790E-4005-AB26-1C420E290322}" type="pres">
      <dgm:prSet presAssocID="{5DAFBBBF-70F4-419E-8DEE-17065331EBE9}" presName="root" presStyleCnt="0">
        <dgm:presLayoutVars>
          <dgm:dir/>
          <dgm:resizeHandles val="exact"/>
        </dgm:presLayoutVars>
      </dgm:prSet>
      <dgm:spPr/>
    </dgm:pt>
    <dgm:pt modelId="{5F362191-2047-4FBF-A6E0-0370A4367674}" type="pres">
      <dgm:prSet presAssocID="{B852019D-9BEA-4C87-B2F5-876BC74E1CA7}" presName="compNode" presStyleCnt="0"/>
      <dgm:spPr/>
    </dgm:pt>
    <dgm:pt modelId="{AD0B4CAA-2E14-4FB6-9F4F-B03C6E08C9B3}" type="pres">
      <dgm:prSet presAssocID="{B852019D-9BEA-4C87-B2F5-876BC74E1CA7}" presName="bgRect" presStyleLbl="bgShp" presStyleIdx="0" presStyleCnt="4"/>
      <dgm:spPr/>
    </dgm:pt>
    <dgm:pt modelId="{BF93372C-376F-4E00-BC2E-F7B543A2D1E1}" type="pres">
      <dgm:prSet presAssocID="{B852019D-9BEA-4C87-B2F5-876BC74E1CA7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pen envelope"/>
        </a:ext>
      </dgm:extLst>
    </dgm:pt>
    <dgm:pt modelId="{0D7A351F-E8AA-43C3-8C00-FAAFB051A222}" type="pres">
      <dgm:prSet presAssocID="{B852019D-9BEA-4C87-B2F5-876BC74E1CA7}" presName="spaceRect" presStyleCnt="0"/>
      <dgm:spPr/>
    </dgm:pt>
    <dgm:pt modelId="{43A19043-AE46-42E8-B5A7-39862553692A}" type="pres">
      <dgm:prSet presAssocID="{B852019D-9BEA-4C87-B2F5-876BC74E1CA7}" presName="parTx" presStyleLbl="revTx" presStyleIdx="0" presStyleCnt="4">
        <dgm:presLayoutVars>
          <dgm:chMax val="0"/>
          <dgm:chPref val="0"/>
        </dgm:presLayoutVars>
      </dgm:prSet>
      <dgm:spPr/>
    </dgm:pt>
    <dgm:pt modelId="{403A868B-D325-4561-8AC3-CCCC43DEC317}" type="pres">
      <dgm:prSet presAssocID="{1B987A7D-8A57-4EE7-B218-53A3766C2911}" presName="sibTrans" presStyleCnt="0"/>
      <dgm:spPr/>
    </dgm:pt>
    <dgm:pt modelId="{9B51617E-D853-4493-95DF-C9BAE03FD826}" type="pres">
      <dgm:prSet presAssocID="{1C850F63-D370-42E3-939C-9EBAE8417A00}" presName="compNode" presStyleCnt="0"/>
      <dgm:spPr/>
    </dgm:pt>
    <dgm:pt modelId="{3F07B682-C914-4050-BF3C-780F477103C8}" type="pres">
      <dgm:prSet presAssocID="{1C850F63-D370-42E3-939C-9EBAE8417A00}" presName="bgRect" presStyleLbl="bgShp" presStyleIdx="1" presStyleCnt="4"/>
      <dgm:spPr/>
    </dgm:pt>
    <dgm:pt modelId="{B1B09508-9697-4265-AD70-195EBF869469}" type="pres">
      <dgm:prSet presAssocID="{1C850F63-D370-42E3-939C-9EBAE8417A00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mail"/>
        </a:ext>
      </dgm:extLst>
    </dgm:pt>
    <dgm:pt modelId="{62A42777-45C2-4EB0-A385-3572A475B3B8}" type="pres">
      <dgm:prSet presAssocID="{1C850F63-D370-42E3-939C-9EBAE8417A00}" presName="spaceRect" presStyleCnt="0"/>
      <dgm:spPr/>
    </dgm:pt>
    <dgm:pt modelId="{2070579E-BD2C-4706-B298-06E14205887A}" type="pres">
      <dgm:prSet presAssocID="{1C850F63-D370-42E3-939C-9EBAE8417A00}" presName="parTx" presStyleLbl="revTx" presStyleIdx="1" presStyleCnt="4">
        <dgm:presLayoutVars>
          <dgm:chMax val="0"/>
          <dgm:chPref val="0"/>
        </dgm:presLayoutVars>
      </dgm:prSet>
      <dgm:spPr/>
    </dgm:pt>
    <dgm:pt modelId="{8B423135-4B16-4B50-A0BF-17017D010333}" type="pres">
      <dgm:prSet presAssocID="{70B3CA44-6F11-4255-B1D3-0F1E1F92A83D}" presName="sibTrans" presStyleCnt="0"/>
      <dgm:spPr/>
    </dgm:pt>
    <dgm:pt modelId="{335CC427-6EF3-4C47-99E5-B05D07E9ECAE}" type="pres">
      <dgm:prSet presAssocID="{FCBCB68E-BC22-45E1-9A96-EDDD42D278BF}" presName="compNode" presStyleCnt="0"/>
      <dgm:spPr/>
    </dgm:pt>
    <dgm:pt modelId="{4699537D-6653-47E7-B197-EAE2D0FC124D}" type="pres">
      <dgm:prSet presAssocID="{FCBCB68E-BC22-45E1-9A96-EDDD42D278BF}" presName="bgRect" presStyleLbl="bgShp" presStyleIdx="2" presStyleCnt="4"/>
      <dgm:spPr/>
    </dgm:pt>
    <dgm:pt modelId="{E477C289-2C54-4D1C-9B13-C3ECDD1B4D38}" type="pres">
      <dgm:prSet presAssocID="{FCBCB68E-BC22-45E1-9A96-EDDD42D278BF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60BA587E-BA4A-47FE-8EA2-E0D35660C73B}" type="pres">
      <dgm:prSet presAssocID="{FCBCB68E-BC22-45E1-9A96-EDDD42D278BF}" presName="spaceRect" presStyleCnt="0"/>
      <dgm:spPr/>
    </dgm:pt>
    <dgm:pt modelId="{1AA4DCD7-A42F-4FF7-94B3-08784683A53C}" type="pres">
      <dgm:prSet presAssocID="{FCBCB68E-BC22-45E1-9A96-EDDD42D278BF}" presName="parTx" presStyleLbl="revTx" presStyleIdx="2" presStyleCnt="4">
        <dgm:presLayoutVars>
          <dgm:chMax val="0"/>
          <dgm:chPref val="0"/>
        </dgm:presLayoutVars>
      </dgm:prSet>
      <dgm:spPr/>
    </dgm:pt>
    <dgm:pt modelId="{289F8909-F6BA-4270-B31B-29E0E2E2269A}" type="pres">
      <dgm:prSet presAssocID="{94CE0449-4973-4661-94AF-0F8364B21676}" presName="sibTrans" presStyleCnt="0"/>
      <dgm:spPr/>
    </dgm:pt>
    <dgm:pt modelId="{C8E66E98-B67B-45F3-AF5E-E2ABC9D1789A}" type="pres">
      <dgm:prSet presAssocID="{A7F1BC04-197E-48E8-BBB8-1432095B6A7C}" presName="compNode" presStyleCnt="0"/>
      <dgm:spPr/>
    </dgm:pt>
    <dgm:pt modelId="{1BA214FC-5D30-47AA-847E-91BB4A9F0F86}" type="pres">
      <dgm:prSet presAssocID="{A7F1BC04-197E-48E8-BBB8-1432095B6A7C}" presName="bgRect" presStyleLbl="bgShp" presStyleIdx="3" presStyleCnt="4"/>
      <dgm:spPr/>
    </dgm:pt>
    <dgm:pt modelId="{429392E0-9197-415F-8FB5-7A900078A552}" type="pres">
      <dgm:prSet presAssocID="{A7F1BC04-197E-48E8-BBB8-1432095B6A7C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EF127878-8186-40C7-8BB3-890AA260F912}" type="pres">
      <dgm:prSet presAssocID="{A7F1BC04-197E-48E8-BBB8-1432095B6A7C}" presName="spaceRect" presStyleCnt="0"/>
      <dgm:spPr/>
    </dgm:pt>
    <dgm:pt modelId="{56D249BC-8544-4C98-8C58-1891FCFDDC28}" type="pres">
      <dgm:prSet presAssocID="{A7F1BC04-197E-48E8-BBB8-1432095B6A7C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7D730421-FD55-4CC3-8E36-93A4069E07BD}" srcId="{5DAFBBBF-70F4-419E-8DEE-17065331EBE9}" destId="{B852019D-9BEA-4C87-B2F5-876BC74E1CA7}" srcOrd="0" destOrd="0" parTransId="{7C364D86-2336-4CDD-9E32-022E74F45661}" sibTransId="{1B987A7D-8A57-4EE7-B218-53A3766C2911}"/>
    <dgm:cxn modelId="{51EDE83E-A319-411F-A0F9-899337FAEDEB}" srcId="{5DAFBBBF-70F4-419E-8DEE-17065331EBE9}" destId="{A7F1BC04-197E-48E8-BBB8-1432095B6A7C}" srcOrd="3" destOrd="0" parTransId="{44A81D22-C6D0-44CF-BF24-F3FEB4C4AF44}" sibTransId="{236B2D3A-63EE-4458-A8E5-3C68974A7CA2}"/>
    <dgm:cxn modelId="{8757B54A-FBDE-441F-B555-5F6A0B4E7700}" type="presOf" srcId="{B852019D-9BEA-4C87-B2F5-876BC74E1CA7}" destId="{43A19043-AE46-42E8-B5A7-39862553692A}" srcOrd="0" destOrd="0" presId="urn:microsoft.com/office/officeart/2018/2/layout/IconVerticalSolidList"/>
    <dgm:cxn modelId="{8AF1F458-1156-4F21-88B7-3AF8EF58A33B}" type="presOf" srcId="{5DAFBBBF-70F4-419E-8DEE-17065331EBE9}" destId="{AE739253-790E-4005-AB26-1C420E290322}" srcOrd="0" destOrd="0" presId="urn:microsoft.com/office/officeart/2018/2/layout/IconVerticalSolidList"/>
    <dgm:cxn modelId="{AE19886A-C256-4AD3-B4E8-E68441ED7C71}" srcId="{5DAFBBBF-70F4-419E-8DEE-17065331EBE9}" destId="{1C850F63-D370-42E3-939C-9EBAE8417A00}" srcOrd="1" destOrd="0" parTransId="{F424AB2B-3A6B-462C-AB5E-024073F57B23}" sibTransId="{70B3CA44-6F11-4255-B1D3-0F1E1F92A83D}"/>
    <dgm:cxn modelId="{E3353784-5784-475D-BBC4-24B22F233356}" srcId="{5DAFBBBF-70F4-419E-8DEE-17065331EBE9}" destId="{FCBCB68E-BC22-45E1-9A96-EDDD42D278BF}" srcOrd="2" destOrd="0" parTransId="{093202C4-FB68-4C7D-B3B8-9C3288B01421}" sibTransId="{94CE0449-4973-4661-94AF-0F8364B21676}"/>
    <dgm:cxn modelId="{ABE05490-FFDE-449D-9E95-47134CC8A072}" type="presOf" srcId="{FCBCB68E-BC22-45E1-9A96-EDDD42D278BF}" destId="{1AA4DCD7-A42F-4FF7-94B3-08784683A53C}" srcOrd="0" destOrd="0" presId="urn:microsoft.com/office/officeart/2018/2/layout/IconVerticalSolidList"/>
    <dgm:cxn modelId="{8D0510F7-588F-45B9-96A3-A850E84808C7}" type="presOf" srcId="{1C850F63-D370-42E3-939C-9EBAE8417A00}" destId="{2070579E-BD2C-4706-B298-06E14205887A}" srcOrd="0" destOrd="0" presId="urn:microsoft.com/office/officeart/2018/2/layout/IconVerticalSolidList"/>
    <dgm:cxn modelId="{EE92B3F7-1E01-409E-B2CC-5F3A8461F5C7}" type="presOf" srcId="{A7F1BC04-197E-48E8-BBB8-1432095B6A7C}" destId="{56D249BC-8544-4C98-8C58-1891FCFDDC28}" srcOrd="0" destOrd="0" presId="urn:microsoft.com/office/officeart/2018/2/layout/IconVerticalSolidList"/>
    <dgm:cxn modelId="{8CC42014-64E1-4968-BDEE-1E97414191F2}" type="presParOf" srcId="{AE739253-790E-4005-AB26-1C420E290322}" destId="{5F362191-2047-4FBF-A6E0-0370A4367674}" srcOrd="0" destOrd="0" presId="urn:microsoft.com/office/officeart/2018/2/layout/IconVerticalSolidList"/>
    <dgm:cxn modelId="{7F005D80-E30F-473F-8B94-34482AF3AAF7}" type="presParOf" srcId="{5F362191-2047-4FBF-A6E0-0370A4367674}" destId="{AD0B4CAA-2E14-4FB6-9F4F-B03C6E08C9B3}" srcOrd="0" destOrd="0" presId="urn:microsoft.com/office/officeart/2018/2/layout/IconVerticalSolidList"/>
    <dgm:cxn modelId="{67BCEC3D-D30F-42D0-8E45-CDA42F338632}" type="presParOf" srcId="{5F362191-2047-4FBF-A6E0-0370A4367674}" destId="{BF93372C-376F-4E00-BC2E-F7B543A2D1E1}" srcOrd="1" destOrd="0" presId="urn:microsoft.com/office/officeart/2018/2/layout/IconVerticalSolidList"/>
    <dgm:cxn modelId="{42CB98CC-87FF-49EE-8F1A-17C17520AC47}" type="presParOf" srcId="{5F362191-2047-4FBF-A6E0-0370A4367674}" destId="{0D7A351F-E8AA-43C3-8C00-FAAFB051A222}" srcOrd="2" destOrd="0" presId="urn:microsoft.com/office/officeart/2018/2/layout/IconVerticalSolidList"/>
    <dgm:cxn modelId="{2EACFDE4-BE9F-4CA0-B896-145B1406DA34}" type="presParOf" srcId="{5F362191-2047-4FBF-A6E0-0370A4367674}" destId="{43A19043-AE46-42E8-B5A7-39862553692A}" srcOrd="3" destOrd="0" presId="urn:microsoft.com/office/officeart/2018/2/layout/IconVerticalSolidList"/>
    <dgm:cxn modelId="{8586452E-5A26-4514-BFC0-EE04E5CF1725}" type="presParOf" srcId="{AE739253-790E-4005-AB26-1C420E290322}" destId="{403A868B-D325-4561-8AC3-CCCC43DEC317}" srcOrd="1" destOrd="0" presId="urn:microsoft.com/office/officeart/2018/2/layout/IconVerticalSolidList"/>
    <dgm:cxn modelId="{2D3F21FB-D151-472D-8111-EB6F7AC62523}" type="presParOf" srcId="{AE739253-790E-4005-AB26-1C420E290322}" destId="{9B51617E-D853-4493-95DF-C9BAE03FD826}" srcOrd="2" destOrd="0" presId="urn:microsoft.com/office/officeart/2018/2/layout/IconVerticalSolidList"/>
    <dgm:cxn modelId="{9B39A576-B3FE-4B0F-A930-4D1B673B62B4}" type="presParOf" srcId="{9B51617E-D853-4493-95DF-C9BAE03FD826}" destId="{3F07B682-C914-4050-BF3C-780F477103C8}" srcOrd="0" destOrd="0" presId="urn:microsoft.com/office/officeart/2018/2/layout/IconVerticalSolidList"/>
    <dgm:cxn modelId="{180AD03B-3437-461E-AD9A-4A578E328299}" type="presParOf" srcId="{9B51617E-D853-4493-95DF-C9BAE03FD826}" destId="{B1B09508-9697-4265-AD70-195EBF869469}" srcOrd="1" destOrd="0" presId="urn:microsoft.com/office/officeart/2018/2/layout/IconVerticalSolidList"/>
    <dgm:cxn modelId="{181507B1-D3B8-4BB7-8E88-55BDBF8F9868}" type="presParOf" srcId="{9B51617E-D853-4493-95DF-C9BAE03FD826}" destId="{62A42777-45C2-4EB0-A385-3572A475B3B8}" srcOrd="2" destOrd="0" presId="urn:microsoft.com/office/officeart/2018/2/layout/IconVerticalSolidList"/>
    <dgm:cxn modelId="{9A8346D0-FE6D-4487-86DE-818E16FA2CF7}" type="presParOf" srcId="{9B51617E-D853-4493-95DF-C9BAE03FD826}" destId="{2070579E-BD2C-4706-B298-06E14205887A}" srcOrd="3" destOrd="0" presId="urn:microsoft.com/office/officeart/2018/2/layout/IconVerticalSolidList"/>
    <dgm:cxn modelId="{55F5B84D-C39E-46B1-9986-C926573EC51E}" type="presParOf" srcId="{AE739253-790E-4005-AB26-1C420E290322}" destId="{8B423135-4B16-4B50-A0BF-17017D010333}" srcOrd="3" destOrd="0" presId="urn:microsoft.com/office/officeart/2018/2/layout/IconVerticalSolidList"/>
    <dgm:cxn modelId="{C8C9B3D4-C228-4008-917C-33E7BBF2E14C}" type="presParOf" srcId="{AE739253-790E-4005-AB26-1C420E290322}" destId="{335CC427-6EF3-4C47-99E5-B05D07E9ECAE}" srcOrd="4" destOrd="0" presId="urn:microsoft.com/office/officeart/2018/2/layout/IconVerticalSolidList"/>
    <dgm:cxn modelId="{D53BE9E9-B1F0-4369-BEBB-F9C0D7F43D24}" type="presParOf" srcId="{335CC427-6EF3-4C47-99E5-B05D07E9ECAE}" destId="{4699537D-6653-47E7-B197-EAE2D0FC124D}" srcOrd="0" destOrd="0" presId="urn:microsoft.com/office/officeart/2018/2/layout/IconVerticalSolidList"/>
    <dgm:cxn modelId="{0B64EAAA-6FB4-4276-B349-FAB0415FC745}" type="presParOf" srcId="{335CC427-6EF3-4C47-99E5-B05D07E9ECAE}" destId="{E477C289-2C54-4D1C-9B13-C3ECDD1B4D38}" srcOrd="1" destOrd="0" presId="urn:microsoft.com/office/officeart/2018/2/layout/IconVerticalSolidList"/>
    <dgm:cxn modelId="{217A83FA-BC7B-4D9D-AA39-0313D638C9E9}" type="presParOf" srcId="{335CC427-6EF3-4C47-99E5-B05D07E9ECAE}" destId="{60BA587E-BA4A-47FE-8EA2-E0D35660C73B}" srcOrd="2" destOrd="0" presId="urn:microsoft.com/office/officeart/2018/2/layout/IconVerticalSolidList"/>
    <dgm:cxn modelId="{F8CEBDF9-6A13-455C-82D5-39B851401F59}" type="presParOf" srcId="{335CC427-6EF3-4C47-99E5-B05D07E9ECAE}" destId="{1AA4DCD7-A42F-4FF7-94B3-08784683A53C}" srcOrd="3" destOrd="0" presId="urn:microsoft.com/office/officeart/2018/2/layout/IconVerticalSolidList"/>
    <dgm:cxn modelId="{5BCB0FD1-5628-4F5D-9B02-E696F1C56285}" type="presParOf" srcId="{AE739253-790E-4005-AB26-1C420E290322}" destId="{289F8909-F6BA-4270-B31B-29E0E2E2269A}" srcOrd="5" destOrd="0" presId="urn:microsoft.com/office/officeart/2018/2/layout/IconVerticalSolidList"/>
    <dgm:cxn modelId="{B871D325-42B5-4AF8-A533-E7823BB570CA}" type="presParOf" srcId="{AE739253-790E-4005-AB26-1C420E290322}" destId="{C8E66E98-B67B-45F3-AF5E-E2ABC9D1789A}" srcOrd="6" destOrd="0" presId="urn:microsoft.com/office/officeart/2018/2/layout/IconVerticalSolidList"/>
    <dgm:cxn modelId="{17C9EADA-A917-495B-9DC2-6FC1969A7398}" type="presParOf" srcId="{C8E66E98-B67B-45F3-AF5E-E2ABC9D1789A}" destId="{1BA214FC-5D30-47AA-847E-91BB4A9F0F86}" srcOrd="0" destOrd="0" presId="urn:microsoft.com/office/officeart/2018/2/layout/IconVerticalSolidList"/>
    <dgm:cxn modelId="{018477CA-71AE-4BA0-9978-D951B0A781D5}" type="presParOf" srcId="{C8E66E98-B67B-45F3-AF5E-E2ABC9D1789A}" destId="{429392E0-9197-415F-8FB5-7A900078A552}" srcOrd="1" destOrd="0" presId="urn:microsoft.com/office/officeart/2018/2/layout/IconVerticalSolidList"/>
    <dgm:cxn modelId="{5E43FD26-6119-4EA8-82D5-8BEAC985BCDC}" type="presParOf" srcId="{C8E66E98-B67B-45F3-AF5E-E2ABC9D1789A}" destId="{EF127878-8186-40C7-8BB3-890AA260F912}" srcOrd="2" destOrd="0" presId="urn:microsoft.com/office/officeart/2018/2/layout/IconVerticalSolidList"/>
    <dgm:cxn modelId="{4908A597-5A45-4F9F-9548-1FF44D2D61DC}" type="presParOf" srcId="{C8E66E98-B67B-45F3-AF5E-E2ABC9D1789A}" destId="{56D249BC-8544-4C98-8C58-1891FCFDDC28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CC954F-DF78-4B0E-B77E-0B9915889C1E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5E624BD9-C50F-4C8F-9012-804D88B3223E}">
      <dgm:prSet/>
      <dgm:spPr/>
      <dgm:t>
        <a:bodyPr/>
        <a:lstStyle/>
        <a:p>
          <a:pPr>
            <a:defRPr cap="all"/>
          </a:pPr>
          <a:r>
            <a:rPr lang="en-US" b="0" i="0"/>
            <a:t>Contact us at: dpac.sd34@gmail.com</a:t>
          </a:r>
          <a:endParaRPr lang="en-US"/>
        </a:p>
      </dgm:t>
    </dgm:pt>
    <dgm:pt modelId="{C274453A-3EAE-429D-8185-1985C70573C1}" type="parTrans" cxnId="{E8210D1A-3B02-48D0-A8CC-CFC0B52F467A}">
      <dgm:prSet/>
      <dgm:spPr/>
      <dgm:t>
        <a:bodyPr/>
        <a:lstStyle/>
        <a:p>
          <a:endParaRPr lang="en-US"/>
        </a:p>
      </dgm:t>
    </dgm:pt>
    <dgm:pt modelId="{17F1D234-0C5C-4F7C-9EDF-2928E885E1C2}" type="sibTrans" cxnId="{E8210D1A-3B02-48D0-A8CC-CFC0B52F467A}">
      <dgm:prSet/>
      <dgm:spPr/>
      <dgm:t>
        <a:bodyPr/>
        <a:lstStyle/>
        <a:p>
          <a:endParaRPr lang="en-US"/>
        </a:p>
      </dgm:t>
    </dgm:pt>
    <dgm:pt modelId="{293C1A5F-DF2B-4266-9DDC-95C6C94B6996}">
      <dgm:prSet/>
      <dgm:spPr/>
      <dgm:t>
        <a:bodyPr/>
        <a:lstStyle/>
        <a:p>
          <a:pPr>
            <a:defRPr cap="all"/>
          </a:pPr>
          <a:r>
            <a:rPr lang="en-US" b="0" i="0"/>
            <a:t>Thank you for serving as PAC Treasurer!</a:t>
          </a:r>
          <a:endParaRPr lang="en-US"/>
        </a:p>
      </dgm:t>
    </dgm:pt>
    <dgm:pt modelId="{4E043BEA-6E44-403A-BF92-E1198551F2BA}" type="parTrans" cxnId="{65057B3C-34FB-41A7-A4FF-38C170936DC5}">
      <dgm:prSet/>
      <dgm:spPr/>
      <dgm:t>
        <a:bodyPr/>
        <a:lstStyle/>
        <a:p>
          <a:endParaRPr lang="en-US"/>
        </a:p>
      </dgm:t>
    </dgm:pt>
    <dgm:pt modelId="{2FF45DE7-674F-4E8B-8B8E-E58278BE5972}" type="sibTrans" cxnId="{65057B3C-34FB-41A7-A4FF-38C170936DC5}">
      <dgm:prSet/>
      <dgm:spPr/>
      <dgm:t>
        <a:bodyPr/>
        <a:lstStyle/>
        <a:p>
          <a:endParaRPr lang="en-US"/>
        </a:p>
      </dgm:t>
    </dgm:pt>
    <dgm:pt modelId="{13CE51F0-0F55-4F9F-B867-FD3781980518}" type="pres">
      <dgm:prSet presAssocID="{59CC954F-DF78-4B0E-B77E-0B9915889C1E}" presName="root" presStyleCnt="0">
        <dgm:presLayoutVars>
          <dgm:dir/>
          <dgm:resizeHandles val="exact"/>
        </dgm:presLayoutVars>
      </dgm:prSet>
      <dgm:spPr/>
    </dgm:pt>
    <dgm:pt modelId="{6F46A1AC-8E91-4AAF-9F7A-B291B3515A5B}" type="pres">
      <dgm:prSet presAssocID="{5E624BD9-C50F-4C8F-9012-804D88B3223E}" presName="compNode" presStyleCnt="0"/>
      <dgm:spPr/>
    </dgm:pt>
    <dgm:pt modelId="{09EDB554-47B7-409B-A67B-E97D43C0CA9A}" type="pres">
      <dgm:prSet presAssocID="{5E624BD9-C50F-4C8F-9012-804D88B3223E}" presName="iconBgRect" presStyleLbl="bgShp" presStyleIdx="0" presStyleCnt="2"/>
      <dgm:spPr>
        <a:prstGeom prst="round2DiagRect">
          <a:avLst>
            <a:gd name="adj1" fmla="val 29727"/>
            <a:gd name="adj2" fmla="val 0"/>
          </a:avLst>
        </a:prstGeom>
      </dgm:spPr>
    </dgm:pt>
    <dgm:pt modelId="{8C47D03F-9604-44DF-A243-BEEB41752C22}" type="pres">
      <dgm:prSet presAssocID="{5E624BD9-C50F-4C8F-9012-804D88B3223E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mail"/>
        </a:ext>
      </dgm:extLst>
    </dgm:pt>
    <dgm:pt modelId="{35C5C6E6-5A3E-463A-BBAE-83F586B53F64}" type="pres">
      <dgm:prSet presAssocID="{5E624BD9-C50F-4C8F-9012-804D88B3223E}" presName="spaceRect" presStyleCnt="0"/>
      <dgm:spPr/>
    </dgm:pt>
    <dgm:pt modelId="{DBD5E127-E554-42C4-868E-497DAF564FB2}" type="pres">
      <dgm:prSet presAssocID="{5E624BD9-C50F-4C8F-9012-804D88B3223E}" presName="textRect" presStyleLbl="revTx" presStyleIdx="0" presStyleCnt="2">
        <dgm:presLayoutVars>
          <dgm:chMax val="1"/>
          <dgm:chPref val="1"/>
        </dgm:presLayoutVars>
      </dgm:prSet>
      <dgm:spPr/>
    </dgm:pt>
    <dgm:pt modelId="{2D804A2A-6910-4B16-B2C2-F32C6F987B7B}" type="pres">
      <dgm:prSet presAssocID="{17F1D234-0C5C-4F7C-9EDF-2928E885E1C2}" presName="sibTrans" presStyleCnt="0"/>
      <dgm:spPr/>
    </dgm:pt>
    <dgm:pt modelId="{E5E7AEF0-207D-4ED7-B573-0463956B4E2D}" type="pres">
      <dgm:prSet presAssocID="{293C1A5F-DF2B-4266-9DDC-95C6C94B6996}" presName="compNode" presStyleCnt="0"/>
      <dgm:spPr/>
    </dgm:pt>
    <dgm:pt modelId="{18C3A02E-94CD-4E02-A266-95B183CFC9EE}" type="pres">
      <dgm:prSet presAssocID="{293C1A5F-DF2B-4266-9DDC-95C6C94B6996}" presName="iconBgRect" presStyleLbl="bgShp" presStyleIdx="1" presStyleCnt="2"/>
      <dgm:spPr>
        <a:prstGeom prst="round2DiagRect">
          <a:avLst>
            <a:gd name="adj1" fmla="val 29727"/>
            <a:gd name="adj2" fmla="val 0"/>
          </a:avLst>
        </a:prstGeom>
      </dgm:spPr>
    </dgm:pt>
    <dgm:pt modelId="{5FCDAB7A-3C8C-4016-B7D2-486FB802DC13}" type="pres">
      <dgm:prSet presAssocID="{293C1A5F-DF2B-4266-9DDC-95C6C94B6996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28DCD3CD-1C42-4787-A707-73920CA8EB5E}" type="pres">
      <dgm:prSet presAssocID="{293C1A5F-DF2B-4266-9DDC-95C6C94B6996}" presName="spaceRect" presStyleCnt="0"/>
      <dgm:spPr/>
    </dgm:pt>
    <dgm:pt modelId="{F3C027AC-B523-4A4C-A215-090248851D45}" type="pres">
      <dgm:prSet presAssocID="{293C1A5F-DF2B-4266-9DDC-95C6C94B6996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E8210D1A-3B02-48D0-A8CC-CFC0B52F467A}" srcId="{59CC954F-DF78-4B0E-B77E-0B9915889C1E}" destId="{5E624BD9-C50F-4C8F-9012-804D88B3223E}" srcOrd="0" destOrd="0" parTransId="{C274453A-3EAE-429D-8185-1985C70573C1}" sibTransId="{17F1D234-0C5C-4F7C-9EDF-2928E885E1C2}"/>
    <dgm:cxn modelId="{749D8D3A-168C-4E96-A708-B588103D1024}" type="presOf" srcId="{59CC954F-DF78-4B0E-B77E-0B9915889C1E}" destId="{13CE51F0-0F55-4F9F-B867-FD3781980518}" srcOrd="0" destOrd="0" presId="urn:microsoft.com/office/officeart/2018/5/layout/IconLeafLabelList"/>
    <dgm:cxn modelId="{65057B3C-34FB-41A7-A4FF-38C170936DC5}" srcId="{59CC954F-DF78-4B0E-B77E-0B9915889C1E}" destId="{293C1A5F-DF2B-4266-9DDC-95C6C94B6996}" srcOrd="1" destOrd="0" parTransId="{4E043BEA-6E44-403A-BF92-E1198551F2BA}" sibTransId="{2FF45DE7-674F-4E8B-8B8E-E58278BE5972}"/>
    <dgm:cxn modelId="{A1EB20C9-D925-4A7C-9EE6-42BA099FFE26}" type="presOf" srcId="{293C1A5F-DF2B-4266-9DDC-95C6C94B6996}" destId="{F3C027AC-B523-4A4C-A215-090248851D45}" srcOrd="0" destOrd="0" presId="urn:microsoft.com/office/officeart/2018/5/layout/IconLeafLabelList"/>
    <dgm:cxn modelId="{48A419FE-EAF5-4045-9248-389E1CBA807C}" type="presOf" srcId="{5E624BD9-C50F-4C8F-9012-804D88B3223E}" destId="{DBD5E127-E554-42C4-868E-497DAF564FB2}" srcOrd="0" destOrd="0" presId="urn:microsoft.com/office/officeart/2018/5/layout/IconLeafLabelList"/>
    <dgm:cxn modelId="{64083652-D13D-42F5-8456-2CF1B7193757}" type="presParOf" srcId="{13CE51F0-0F55-4F9F-B867-FD3781980518}" destId="{6F46A1AC-8E91-4AAF-9F7A-B291B3515A5B}" srcOrd="0" destOrd="0" presId="urn:microsoft.com/office/officeart/2018/5/layout/IconLeafLabelList"/>
    <dgm:cxn modelId="{27CB080D-5674-4245-BEAE-03FB67B156B8}" type="presParOf" srcId="{6F46A1AC-8E91-4AAF-9F7A-B291B3515A5B}" destId="{09EDB554-47B7-409B-A67B-E97D43C0CA9A}" srcOrd="0" destOrd="0" presId="urn:microsoft.com/office/officeart/2018/5/layout/IconLeafLabelList"/>
    <dgm:cxn modelId="{17248374-FE0A-4A54-AB72-5EA1558804ED}" type="presParOf" srcId="{6F46A1AC-8E91-4AAF-9F7A-B291B3515A5B}" destId="{8C47D03F-9604-44DF-A243-BEEB41752C22}" srcOrd="1" destOrd="0" presId="urn:microsoft.com/office/officeart/2018/5/layout/IconLeafLabelList"/>
    <dgm:cxn modelId="{D22845AC-A908-47D0-8251-FEBFE04C4725}" type="presParOf" srcId="{6F46A1AC-8E91-4AAF-9F7A-B291B3515A5B}" destId="{35C5C6E6-5A3E-463A-BBAE-83F586B53F64}" srcOrd="2" destOrd="0" presId="urn:microsoft.com/office/officeart/2018/5/layout/IconLeafLabelList"/>
    <dgm:cxn modelId="{F0BC2F5A-EB7F-4BDE-A3AE-E5EAE62996AD}" type="presParOf" srcId="{6F46A1AC-8E91-4AAF-9F7A-B291B3515A5B}" destId="{DBD5E127-E554-42C4-868E-497DAF564FB2}" srcOrd="3" destOrd="0" presId="urn:microsoft.com/office/officeart/2018/5/layout/IconLeafLabelList"/>
    <dgm:cxn modelId="{2898056D-0A94-4502-9C82-1CFE936DF37F}" type="presParOf" srcId="{13CE51F0-0F55-4F9F-B867-FD3781980518}" destId="{2D804A2A-6910-4B16-B2C2-F32C6F987B7B}" srcOrd="1" destOrd="0" presId="urn:microsoft.com/office/officeart/2018/5/layout/IconLeafLabelList"/>
    <dgm:cxn modelId="{03E4591A-367B-4DB0-AB82-81D80402D3AD}" type="presParOf" srcId="{13CE51F0-0F55-4F9F-B867-FD3781980518}" destId="{E5E7AEF0-207D-4ED7-B573-0463956B4E2D}" srcOrd="2" destOrd="0" presId="urn:microsoft.com/office/officeart/2018/5/layout/IconLeafLabelList"/>
    <dgm:cxn modelId="{C691CD26-C9C3-470F-8BE0-BAB560299ABE}" type="presParOf" srcId="{E5E7AEF0-207D-4ED7-B573-0463956B4E2D}" destId="{18C3A02E-94CD-4E02-A266-95B183CFC9EE}" srcOrd="0" destOrd="0" presId="urn:microsoft.com/office/officeart/2018/5/layout/IconLeafLabelList"/>
    <dgm:cxn modelId="{D47895E0-D5E6-49D7-8476-5C34C2A887DC}" type="presParOf" srcId="{E5E7AEF0-207D-4ED7-B573-0463956B4E2D}" destId="{5FCDAB7A-3C8C-4016-B7D2-486FB802DC13}" srcOrd="1" destOrd="0" presId="urn:microsoft.com/office/officeart/2018/5/layout/IconLeafLabelList"/>
    <dgm:cxn modelId="{D909D0BE-A74E-464A-B928-BDE6E28EFC9C}" type="presParOf" srcId="{E5E7AEF0-207D-4ED7-B573-0463956B4E2D}" destId="{28DCD3CD-1C42-4787-A707-73920CA8EB5E}" srcOrd="2" destOrd="0" presId="urn:microsoft.com/office/officeart/2018/5/layout/IconLeafLabelList"/>
    <dgm:cxn modelId="{9544FD23-D861-4C67-A50F-7272BA917A4C}" type="presParOf" srcId="{E5E7AEF0-207D-4ED7-B573-0463956B4E2D}" destId="{F3C027AC-B523-4A4C-A215-090248851D45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89CDCC-2DC0-4F9D-842F-707FEDE9B070}">
      <dsp:nvSpPr>
        <dsp:cNvPr id="0" name=""/>
        <dsp:cNvSpPr/>
      </dsp:nvSpPr>
      <dsp:spPr>
        <a:xfrm>
          <a:off x="0" y="2177"/>
          <a:ext cx="4793456" cy="110364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40116C-B6E9-4ED9-8CC3-C41ADB98C74E}">
      <dsp:nvSpPr>
        <dsp:cNvPr id="0" name=""/>
        <dsp:cNvSpPr/>
      </dsp:nvSpPr>
      <dsp:spPr>
        <a:xfrm>
          <a:off x="333853" y="250498"/>
          <a:ext cx="607006" cy="60700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5B6650-B74E-4BF0-B30F-5FB9F1B0B776}">
      <dsp:nvSpPr>
        <dsp:cNvPr id="0" name=""/>
        <dsp:cNvSpPr/>
      </dsp:nvSpPr>
      <dsp:spPr>
        <a:xfrm>
          <a:off x="1274714" y="2177"/>
          <a:ext cx="3518741" cy="1103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6803" tIns="116803" rIns="116803" bIns="116803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i="0" kern="1200"/>
            <a:t>- Custodian of PAC funds</a:t>
          </a:r>
          <a:endParaRPr lang="en-US" sz="2000" kern="1200"/>
        </a:p>
      </dsp:txBody>
      <dsp:txXfrm>
        <a:off x="1274714" y="2177"/>
        <a:ext cx="3518741" cy="1103648"/>
      </dsp:txXfrm>
    </dsp:sp>
    <dsp:sp modelId="{2170A256-A637-4A34-9F88-110612B7ACEE}">
      <dsp:nvSpPr>
        <dsp:cNvPr id="0" name=""/>
        <dsp:cNvSpPr/>
      </dsp:nvSpPr>
      <dsp:spPr>
        <a:xfrm>
          <a:off x="0" y="1381738"/>
          <a:ext cx="4793456" cy="110364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F27D91-DF29-40D9-AD75-75138295D85A}">
      <dsp:nvSpPr>
        <dsp:cNvPr id="0" name=""/>
        <dsp:cNvSpPr/>
      </dsp:nvSpPr>
      <dsp:spPr>
        <a:xfrm>
          <a:off x="333853" y="1630059"/>
          <a:ext cx="607006" cy="60700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1EDFCD-BC97-4491-8D88-3F1A1D715011}">
      <dsp:nvSpPr>
        <dsp:cNvPr id="0" name=""/>
        <dsp:cNvSpPr/>
      </dsp:nvSpPr>
      <dsp:spPr>
        <a:xfrm>
          <a:off x="1274714" y="1381738"/>
          <a:ext cx="3518741" cy="1103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6803" tIns="116803" rIns="116803" bIns="116803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i="0" kern="1200"/>
            <a:t>- Disburse funds according to approved budget</a:t>
          </a:r>
          <a:endParaRPr lang="en-US" sz="2000" kern="1200"/>
        </a:p>
      </dsp:txBody>
      <dsp:txXfrm>
        <a:off x="1274714" y="1381738"/>
        <a:ext cx="3518741" cy="1103648"/>
      </dsp:txXfrm>
    </dsp:sp>
    <dsp:sp modelId="{9558406A-319F-4B1E-8670-73B151F21AB6}">
      <dsp:nvSpPr>
        <dsp:cNvPr id="0" name=""/>
        <dsp:cNvSpPr/>
      </dsp:nvSpPr>
      <dsp:spPr>
        <a:xfrm>
          <a:off x="0" y="2761299"/>
          <a:ext cx="4793456" cy="110364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566870-CBDD-4CC7-958C-DE92748C2241}">
      <dsp:nvSpPr>
        <dsp:cNvPr id="0" name=""/>
        <dsp:cNvSpPr/>
      </dsp:nvSpPr>
      <dsp:spPr>
        <a:xfrm>
          <a:off x="333853" y="3009620"/>
          <a:ext cx="607006" cy="60700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73A624-DD44-43F5-81A0-F437B161A2DF}">
      <dsp:nvSpPr>
        <dsp:cNvPr id="0" name=""/>
        <dsp:cNvSpPr/>
      </dsp:nvSpPr>
      <dsp:spPr>
        <a:xfrm>
          <a:off x="1274714" y="2761299"/>
          <a:ext cx="3518741" cy="1103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6803" tIns="116803" rIns="116803" bIns="116803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i="0" kern="1200"/>
            <a:t>- Maintain accurate and timely financial records</a:t>
          </a:r>
          <a:endParaRPr lang="en-US" sz="2000" kern="1200"/>
        </a:p>
      </dsp:txBody>
      <dsp:txXfrm>
        <a:off x="1274714" y="2761299"/>
        <a:ext cx="3518741" cy="1103648"/>
      </dsp:txXfrm>
    </dsp:sp>
    <dsp:sp modelId="{B0000B5E-7CB0-40F9-AFB9-5906DC55D489}">
      <dsp:nvSpPr>
        <dsp:cNvPr id="0" name=""/>
        <dsp:cNvSpPr/>
      </dsp:nvSpPr>
      <dsp:spPr>
        <a:xfrm>
          <a:off x="0" y="4140860"/>
          <a:ext cx="4793456" cy="110364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F96375-60E0-42B9-93CD-A93BF3C4D056}">
      <dsp:nvSpPr>
        <dsp:cNvPr id="0" name=""/>
        <dsp:cNvSpPr/>
      </dsp:nvSpPr>
      <dsp:spPr>
        <a:xfrm>
          <a:off x="333853" y="4389181"/>
          <a:ext cx="607006" cy="60700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842392-E343-48F9-B8BF-DEB6F731E8CB}">
      <dsp:nvSpPr>
        <dsp:cNvPr id="0" name=""/>
        <dsp:cNvSpPr/>
      </dsp:nvSpPr>
      <dsp:spPr>
        <a:xfrm>
          <a:off x="1274714" y="4140860"/>
          <a:ext cx="3518741" cy="1103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6803" tIns="116803" rIns="116803" bIns="116803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i="0" kern="1200"/>
            <a:t>- Present financial reports at general PAC meetings</a:t>
          </a:r>
          <a:endParaRPr lang="en-US" sz="2000" kern="1200"/>
        </a:p>
      </dsp:txBody>
      <dsp:txXfrm>
        <a:off x="1274714" y="4140860"/>
        <a:ext cx="3518741" cy="11036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602458-89C8-8A4B-A266-2959042A13C2}">
      <dsp:nvSpPr>
        <dsp:cNvPr id="0" name=""/>
        <dsp:cNvSpPr/>
      </dsp:nvSpPr>
      <dsp:spPr>
        <a:xfrm>
          <a:off x="0" y="1285268"/>
          <a:ext cx="4793456" cy="143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2025" tIns="395732" rIns="372025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- Bank balances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- Current financial statements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- Year-to-date vs. budget</a:t>
          </a:r>
        </a:p>
      </dsp:txBody>
      <dsp:txXfrm>
        <a:off x="0" y="1285268"/>
        <a:ext cx="4793456" cy="1436400"/>
      </dsp:txXfrm>
    </dsp:sp>
    <dsp:sp modelId="{79F0B67D-A0D2-224D-84A0-62872B052F22}">
      <dsp:nvSpPr>
        <dsp:cNvPr id="0" name=""/>
        <dsp:cNvSpPr/>
      </dsp:nvSpPr>
      <dsp:spPr>
        <a:xfrm>
          <a:off x="239672" y="1004828"/>
          <a:ext cx="3355419" cy="560879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6827" tIns="0" rIns="126827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General Meetings:</a:t>
          </a:r>
        </a:p>
      </dsp:txBody>
      <dsp:txXfrm>
        <a:off x="267052" y="1032208"/>
        <a:ext cx="3300659" cy="506119"/>
      </dsp:txXfrm>
    </dsp:sp>
    <dsp:sp modelId="{77626018-709A-3C49-B22D-0FD9AD4C04FC}">
      <dsp:nvSpPr>
        <dsp:cNvPr id="0" name=""/>
        <dsp:cNvSpPr/>
      </dsp:nvSpPr>
      <dsp:spPr>
        <a:xfrm>
          <a:off x="0" y="3104708"/>
          <a:ext cx="4793456" cy="11371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2025" tIns="395732" rIns="372025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- Annual financial statements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- Budget vs. actual review</a:t>
          </a:r>
        </a:p>
      </dsp:txBody>
      <dsp:txXfrm>
        <a:off x="0" y="3104708"/>
        <a:ext cx="4793456" cy="1137150"/>
      </dsp:txXfrm>
    </dsp:sp>
    <dsp:sp modelId="{C91A2808-439E-BD45-9933-A6A0290345E9}">
      <dsp:nvSpPr>
        <dsp:cNvPr id="0" name=""/>
        <dsp:cNvSpPr/>
      </dsp:nvSpPr>
      <dsp:spPr>
        <a:xfrm>
          <a:off x="239672" y="2824268"/>
          <a:ext cx="3355419" cy="560879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6827" tIns="0" rIns="126827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Annual General Meeting:</a:t>
          </a:r>
        </a:p>
      </dsp:txBody>
      <dsp:txXfrm>
        <a:off x="267052" y="2851648"/>
        <a:ext cx="3300659" cy="50611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E60DD5-213D-4646-AACF-305B76BFCB51}">
      <dsp:nvSpPr>
        <dsp:cNvPr id="0" name=""/>
        <dsp:cNvSpPr/>
      </dsp:nvSpPr>
      <dsp:spPr>
        <a:xfrm>
          <a:off x="0" y="852586"/>
          <a:ext cx="4793456" cy="157400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6DCA2E-573A-417B-840E-4A1A289D2E73}">
      <dsp:nvSpPr>
        <dsp:cNvPr id="0" name=""/>
        <dsp:cNvSpPr/>
      </dsp:nvSpPr>
      <dsp:spPr>
        <a:xfrm>
          <a:off x="476136" y="1206738"/>
          <a:ext cx="865703" cy="86570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BE148F-65C9-4051-BB7E-8AEDE15C78AB}">
      <dsp:nvSpPr>
        <dsp:cNvPr id="0" name=""/>
        <dsp:cNvSpPr/>
      </dsp:nvSpPr>
      <dsp:spPr>
        <a:xfrm>
          <a:off x="1817977" y="852586"/>
          <a:ext cx="2975478" cy="15740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582" tIns="166582" rIns="166582" bIns="16658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0" i="0" kern="1200"/>
            <a:t>- Funds counted by 2 individuals (not Treasurer)</a:t>
          </a:r>
          <a:endParaRPr lang="en-US" sz="2500" kern="1200"/>
        </a:p>
      </dsp:txBody>
      <dsp:txXfrm>
        <a:off x="1817977" y="852586"/>
        <a:ext cx="2975478" cy="1574006"/>
      </dsp:txXfrm>
    </dsp:sp>
    <dsp:sp modelId="{18FD16BE-2745-4DEE-A982-F228256C19DA}">
      <dsp:nvSpPr>
        <dsp:cNvPr id="0" name=""/>
        <dsp:cNvSpPr/>
      </dsp:nvSpPr>
      <dsp:spPr>
        <a:xfrm>
          <a:off x="0" y="2820094"/>
          <a:ext cx="4793456" cy="157400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AF76C3-8FA8-4534-8F8C-2D96C5EDC14C}">
      <dsp:nvSpPr>
        <dsp:cNvPr id="0" name=""/>
        <dsp:cNvSpPr/>
      </dsp:nvSpPr>
      <dsp:spPr>
        <a:xfrm>
          <a:off x="476136" y="3174245"/>
          <a:ext cx="865703" cy="86570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E52984-99DF-4CE7-B52D-AE93F827DDC7}">
      <dsp:nvSpPr>
        <dsp:cNvPr id="0" name=""/>
        <dsp:cNvSpPr/>
      </dsp:nvSpPr>
      <dsp:spPr>
        <a:xfrm>
          <a:off x="1817977" y="2820094"/>
          <a:ext cx="2975478" cy="15740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582" tIns="166582" rIns="166582" bIns="16658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0" i="0" kern="1200"/>
            <a:t>- Treasurer deposits funds promptly</a:t>
          </a:r>
          <a:endParaRPr lang="en-US" sz="2500" kern="1200"/>
        </a:p>
      </dsp:txBody>
      <dsp:txXfrm>
        <a:off x="1817977" y="2820094"/>
        <a:ext cx="2975478" cy="157400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03DAC4-26AD-4830-A50F-A436B911D28D}">
      <dsp:nvSpPr>
        <dsp:cNvPr id="0" name=""/>
        <dsp:cNvSpPr/>
      </dsp:nvSpPr>
      <dsp:spPr>
        <a:xfrm>
          <a:off x="0" y="2177"/>
          <a:ext cx="4793456" cy="110364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BBDBD5-5C45-4715-BA77-E9B88EB2163B}">
      <dsp:nvSpPr>
        <dsp:cNvPr id="0" name=""/>
        <dsp:cNvSpPr/>
      </dsp:nvSpPr>
      <dsp:spPr>
        <a:xfrm>
          <a:off x="333853" y="250498"/>
          <a:ext cx="607006" cy="60700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A9A610-3D28-4550-A20E-B5DA442A9D64}">
      <dsp:nvSpPr>
        <dsp:cNvPr id="0" name=""/>
        <dsp:cNvSpPr/>
      </dsp:nvSpPr>
      <dsp:spPr>
        <a:xfrm>
          <a:off x="1274714" y="2177"/>
          <a:ext cx="3518741" cy="1103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6803" tIns="116803" rIns="116803" bIns="116803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i="0" kern="1200"/>
            <a:t>- Monthly bank reconciliations reviewed</a:t>
          </a:r>
          <a:endParaRPr lang="en-US" sz="2000" kern="1200"/>
        </a:p>
      </dsp:txBody>
      <dsp:txXfrm>
        <a:off x="1274714" y="2177"/>
        <a:ext cx="3518741" cy="1103648"/>
      </dsp:txXfrm>
    </dsp:sp>
    <dsp:sp modelId="{A9E5CAF7-55F7-47D6-BD14-BC621DAD8E17}">
      <dsp:nvSpPr>
        <dsp:cNvPr id="0" name=""/>
        <dsp:cNvSpPr/>
      </dsp:nvSpPr>
      <dsp:spPr>
        <a:xfrm>
          <a:off x="0" y="1381738"/>
          <a:ext cx="4793456" cy="110364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13345B-B23C-43A0-A604-E9BE17E47CD9}">
      <dsp:nvSpPr>
        <dsp:cNvPr id="0" name=""/>
        <dsp:cNvSpPr/>
      </dsp:nvSpPr>
      <dsp:spPr>
        <a:xfrm>
          <a:off x="333853" y="1630059"/>
          <a:ext cx="607006" cy="60700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3DFB4C-BB98-4929-99A1-0030032A75CA}">
      <dsp:nvSpPr>
        <dsp:cNvPr id="0" name=""/>
        <dsp:cNvSpPr/>
      </dsp:nvSpPr>
      <dsp:spPr>
        <a:xfrm>
          <a:off x="1274714" y="1381738"/>
          <a:ext cx="3518741" cy="1103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6803" tIns="116803" rIns="116803" bIns="116803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i="0" kern="1200"/>
            <a:t>- Year-end review by third party</a:t>
          </a:r>
          <a:endParaRPr lang="en-US" sz="2000" kern="1200"/>
        </a:p>
      </dsp:txBody>
      <dsp:txXfrm>
        <a:off x="1274714" y="1381738"/>
        <a:ext cx="3518741" cy="1103648"/>
      </dsp:txXfrm>
    </dsp:sp>
    <dsp:sp modelId="{56413985-ED81-4625-8F41-24B90057E2C2}">
      <dsp:nvSpPr>
        <dsp:cNvPr id="0" name=""/>
        <dsp:cNvSpPr/>
      </dsp:nvSpPr>
      <dsp:spPr>
        <a:xfrm>
          <a:off x="0" y="2761299"/>
          <a:ext cx="4793456" cy="110364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5EF038-6B26-4A72-810E-7044A655E9F5}">
      <dsp:nvSpPr>
        <dsp:cNvPr id="0" name=""/>
        <dsp:cNvSpPr/>
      </dsp:nvSpPr>
      <dsp:spPr>
        <a:xfrm>
          <a:off x="333853" y="3009620"/>
          <a:ext cx="607006" cy="60700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61646E-FAB3-4CDC-A802-0D429178A4EA}">
      <dsp:nvSpPr>
        <dsp:cNvPr id="0" name=""/>
        <dsp:cNvSpPr/>
      </dsp:nvSpPr>
      <dsp:spPr>
        <a:xfrm>
          <a:off x="1274714" y="2761299"/>
          <a:ext cx="3518741" cy="1103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6803" tIns="116803" rIns="116803" bIns="116803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i="0" kern="1200"/>
            <a:t>- Off-site electronic backups</a:t>
          </a:r>
          <a:endParaRPr lang="en-US" sz="2000" kern="1200"/>
        </a:p>
      </dsp:txBody>
      <dsp:txXfrm>
        <a:off x="1274714" y="2761299"/>
        <a:ext cx="3518741" cy="1103648"/>
      </dsp:txXfrm>
    </dsp:sp>
    <dsp:sp modelId="{72DA0B0E-2BD6-4127-B0B3-A66455206AC3}">
      <dsp:nvSpPr>
        <dsp:cNvPr id="0" name=""/>
        <dsp:cNvSpPr/>
      </dsp:nvSpPr>
      <dsp:spPr>
        <a:xfrm>
          <a:off x="0" y="4140860"/>
          <a:ext cx="4793456" cy="110364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A44E3C-C6A4-42A0-BDC8-76C4A8910AF8}">
      <dsp:nvSpPr>
        <dsp:cNvPr id="0" name=""/>
        <dsp:cNvSpPr/>
      </dsp:nvSpPr>
      <dsp:spPr>
        <a:xfrm>
          <a:off x="333853" y="4389181"/>
          <a:ext cx="607006" cy="60700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88AB6B-E81B-4921-AA05-6FB75940741F}">
      <dsp:nvSpPr>
        <dsp:cNvPr id="0" name=""/>
        <dsp:cNvSpPr/>
      </dsp:nvSpPr>
      <dsp:spPr>
        <a:xfrm>
          <a:off x="1274714" y="4140860"/>
          <a:ext cx="3518741" cy="1103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6803" tIns="116803" rIns="116803" bIns="116803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i="0" kern="1200"/>
            <a:t>- Retain records: 5 yrs (Gaming), 6 yrs (CRA), 10 yrs (Societies)</a:t>
          </a:r>
          <a:endParaRPr lang="en-US" sz="2000" kern="1200"/>
        </a:p>
      </dsp:txBody>
      <dsp:txXfrm>
        <a:off x="1274714" y="4140860"/>
        <a:ext cx="3518741" cy="110364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1F7FA6-F1A2-4F59-A990-E4D645DED8AE}">
      <dsp:nvSpPr>
        <dsp:cNvPr id="0" name=""/>
        <dsp:cNvSpPr/>
      </dsp:nvSpPr>
      <dsp:spPr>
        <a:xfrm>
          <a:off x="0" y="2177"/>
          <a:ext cx="4793456" cy="110364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081EC1-F64B-493E-97BE-386D81908BC0}">
      <dsp:nvSpPr>
        <dsp:cNvPr id="0" name=""/>
        <dsp:cNvSpPr/>
      </dsp:nvSpPr>
      <dsp:spPr>
        <a:xfrm>
          <a:off x="333853" y="250498"/>
          <a:ext cx="607006" cy="60700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739CEC-1E50-479B-984B-F41A712EE2B7}">
      <dsp:nvSpPr>
        <dsp:cNvPr id="0" name=""/>
        <dsp:cNvSpPr/>
      </dsp:nvSpPr>
      <dsp:spPr>
        <a:xfrm>
          <a:off x="1274714" y="2177"/>
          <a:ext cx="3518741" cy="1103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6803" tIns="116803" rIns="116803" bIns="116803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i="0" kern="1200"/>
            <a:t>- Collaborate with outgoing &amp; incoming execs</a:t>
          </a:r>
          <a:endParaRPr lang="en-US" sz="2000" kern="1200"/>
        </a:p>
      </dsp:txBody>
      <dsp:txXfrm>
        <a:off x="1274714" y="2177"/>
        <a:ext cx="3518741" cy="1103648"/>
      </dsp:txXfrm>
    </dsp:sp>
    <dsp:sp modelId="{AF3C06E7-9EEF-4D30-BAF3-93FDA0FC40D0}">
      <dsp:nvSpPr>
        <dsp:cNvPr id="0" name=""/>
        <dsp:cNvSpPr/>
      </dsp:nvSpPr>
      <dsp:spPr>
        <a:xfrm>
          <a:off x="0" y="1381738"/>
          <a:ext cx="4793456" cy="110364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2A933C-2616-4C2B-8C61-126B12530A1D}">
      <dsp:nvSpPr>
        <dsp:cNvPr id="0" name=""/>
        <dsp:cNvSpPr/>
      </dsp:nvSpPr>
      <dsp:spPr>
        <a:xfrm>
          <a:off x="333853" y="1630059"/>
          <a:ext cx="607006" cy="60700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84604B-37DA-432B-9882-99438F869E1D}">
      <dsp:nvSpPr>
        <dsp:cNvPr id="0" name=""/>
        <dsp:cNvSpPr/>
      </dsp:nvSpPr>
      <dsp:spPr>
        <a:xfrm>
          <a:off x="1274714" y="1381738"/>
          <a:ext cx="3518741" cy="1103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6803" tIns="116803" rIns="116803" bIns="116803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i="0" kern="1200"/>
            <a:t>- Identify priorities &amp; fundraising</a:t>
          </a:r>
          <a:endParaRPr lang="en-US" sz="2000" kern="1200"/>
        </a:p>
      </dsp:txBody>
      <dsp:txXfrm>
        <a:off x="1274714" y="1381738"/>
        <a:ext cx="3518741" cy="1103648"/>
      </dsp:txXfrm>
    </dsp:sp>
    <dsp:sp modelId="{C0A0CFB3-D6FD-4788-B1F6-0D7A0FD884D9}">
      <dsp:nvSpPr>
        <dsp:cNvPr id="0" name=""/>
        <dsp:cNvSpPr/>
      </dsp:nvSpPr>
      <dsp:spPr>
        <a:xfrm>
          <a:off x="0" y="2761299"/>
          <a:ext cx="4793456" cy="110364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536DCB-BB82-4AD2-9B1B-9D0774127CD7}">
      <dsp:nvSpPr>
        <dsp:cNvPr id="0" name=""/>
        <dsp:cNvSpPr/>
      </dsp:nvSpPr>
      <dsp:spPr>
        <a:xfrm>
          <a:off x="333853" y="3009620"/>
          <a:ext cx="607006" cy="60700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C764D3-6091-4E7B-8C72-E2CBB1D2D1CB}">
      <dsp:nvSpPr>
        <dsp:cNvPr id="0" name=""/>
        <dsp:cNvSpPr/>
      </dsp:nvSpPr>
      <dsp:spPr>
        <a:xfrm>
          <a:off x="1274714" y="2761299"/>
          <a:ext cx="3518741" cy="1103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6803" tIns="116803" rIns="116803" bIns="116803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i="0" kern="1200"/>
            <a:t>- Balanced budget (revenue = expenses)</a:t>
          </a:r>
          <a:endParaRPr lang="en-US" sz="2000" kern="1200"/>
        </a:p>
      </dsp:txBody>
      <dsp:txXfrm>
        <a:off x="1274714" y="2761299"/>
        <a:ext cx="3518741" cy="1103648"/>
      </dsp:txXfrm>
    </dsp:sp>
    <dsp:sp modelId="{50AE6395-38E3-496B-8FE7-E22D8E9DB57C}">
      <dsp:nvSpPr>
        <dsp:cNvPr id="0" name=""/>
        <dsp:cNvSpPr/>
      </dsp:nvSpPr>
      <dsp:spPr>
        <a:xfrm>
          <a:off x="0" y="4140860"/>
          <a:ext cx="4793456" cy="110364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FCFB2F-9EAA-4652-927F-5C9AC2E883E2}">
      <dsp:nvSpPr>
        <dsp:cNvPr id="0" name=""/>
        <dsp:cNvSpPr/>
      </dsp:nvSpPr>
      <dsp:spPr>
        <a:xfrm>
          <a:off x="333853" y="4389181"/>
          <a:ext cx="607006" cy="60700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F2971A-B3EF-4FB6-9D8D-A3336FFA89AD}">
      <dsp:nvSpPr>
        <dsp:cNvPr id="0" name=""/>
        <dsp:cNvSpPr/>
      </dsp:nvSpPr>
      <dsp:spPr>
        <a:xfrm>
          <a:off x="1274714" y="4140860"/>
          <a:ext cx="3518741" cy="1103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6803" tIns="116803" rIns="116803" bIns="116803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i="0" kern="1200" dirty="0"/>
            <a:t>- Present &amp; approve at first general meeting</a:t>
          </a:r>
          <a:endParaRPr lang="en-US" sz="2000" kern="1200" dirty="0"/>
        </a:p>
      </dsp:txBody>
      <dsp:txXfrm>
        <a:off x="1274714" y="4140860"/>
        <a:ext cx="3518741" cy="110364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0B4CAA-2E14-4FB6-9F4F-B03C6E08C9B3}">
      <dsp:nvSpPr>
        <dsp:cNvPr id="0" name=""/>
        <dsp:cNvSpPr/>
      </dsp:nvSpPr>
      <dsp:spPr>
        <a:xfrm>
          <a:off x="0" y="2177"/>
          <a:ext cx="4793456" cy="110364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93372C-376F-4E00-BC2E-F7B543A2D1E1}">
      <dsp:nvSpPr>
        <dsp:cNvPr id="0" name=""/>
        <dsp:cNvSpPr/>
      </dsp:nvSpPr>
      <dsp:spPr>
        <a:xfrm>
          <a:off x="333853" y="250498"/>
          <a:ext cx="607006" cy="60700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A19043-AE46-42E8-B5A7-39862553692A}">
      <dsp:nvSpPr>
        <dsp:cNvPr id="0" name=""/>
        <dsp:cNvSpPr/>
      </dsp:nvSpPr>
      <dsp:spPr>
        <a:xfrm>
          <a:off x="1274714" y="2177"/>
          <a:ext cx="3518741" cy="1103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6803" tIns="116803" rIns="116803" bIns="116803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0" i="0" kern="1200"/>
            <a:t>- Mail paper statements to school</a:t>
          </a:r>
          <a:endParaRPr lang="en-US" sz="2200" kern="1200"/>
        </a:p>
      </dsp:txBody>
      <dsp:txXfrm>
        <a:off x="1274714" y="2177"/>
        <a:ext cx="3518741" cy="1103648"/>
      </dsp:txXfrm>
    </dsp:sp>
    <dsp:sp modelId="{3F07B682-C914-4050-BF3C-780F477103C8}">
      <dsp:nvSpPr>
        <dsp:cNvPr id="0" name=""/>
        <dsp:cNvSpPr/>
      </dsp:nvSpPr>
      <dsp:spPr>
        <a:xfrm>
          <a:off x="0" y="1381738"/>
          <a:ext cx="4793456" cy="110364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B09508-9697-4265-AD70-195EBF869469}">
      <dsp:nvSpPr>
        <dsp:cNvPr id="0" name=""/>
        <dsp:cNvSpPr/>
      </dsp:nvSpPr>
      <dsp:spPr>
        <a:xfrm>
          <a:off x="333853" y="1630059"/>
          <a:ext cx="607006" cy="60700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70579E-BD2C-4706-B298-06E14205887A}">
      <dsp:nvSpPr>
        <dsp:cNvPr id="0" name=""/>
        <dsp:cNvSpPr/>
      </dsp:nvSpPr>
      <dsp:spPr>
        <a:xfrm>
          <a:off x="1274714" y="1381738"/>
          <a:ext cx="3518741" cy="1103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6803" tIns="116803" rIns="116803" bIns="116803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0" i="0" kern="1200"/>
            <a:t>- Shared PAC email for online banking</a:t>
          </a:r>
          <a:endParaRPr lang="en-US" sz="2200" kern="1200"/>
        </a:p>
      </dsp:txBody>
      <dsp:txXfrm>
        <a:off x="1274714" y="1381738"/>
        <a:ext cx="3518741" cy="1103648"/>
      </dsp:txXfrm>
    </dsp:sp>
    <dsp:sp modelId="{4699537D-6653-47E7-B197-EAE2D0FC124D}">
      <dsp:nvSpPr>
        <dsp:cNvPr id="0" name=""/>
        <dsp:cNvSpPr/>
      </dsp:nvSpPr>
      <dsp:spPr>
        <a:xfrm>
          <a:off x="0" y="2761299"/>
          <a:ext cx="4793456" cy="110364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77C289-2C54-4D1C-9B13-C3ECDD1B4D38}">
      <dsp:nvSpPr>
        <dsp:cNvPr id="0" name=""/>
        <dsp:cNvSpPr/>
      </dsp:nvSpPr>
      <dsp:spPr>
        <a:xfrm>
          <a:off x="333853" y="3009620"/>
          <a:ext cx="607006" cy="60700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A4DCD7-A42F-4FF7-94B3-08784683A53C}">
      <dsp:nvSpPr>
        <dsp:cNvPr id="0" name=""/>
        <dsp:cNvSpPr/>
      </dsp:nvSpPr>
      <dsp:spPr>
        <a:xfrm>
          <a:off x="1274714" y="2761299"/>
          <a:ext cx="3518741" cy="1103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6803" tIns="116803" rIns="116803" bIns="116803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0" i="0" kern="1200"/>
            <a:t>- Monthly reconciliation review by Chair</a:t>
          </a:r>
          <a:endParaRPr lang="en-US" sz="2200" kern="1200"/>
        </a:p>
      </dsp:txBody>
      <dsp:txXfrm>
        <a:off x="1274714" y="2761299"/>
        <a:ext cx="3518741" cy="1103648"/>
      </dsp:txXfrm>
    </dsp:sp>
    <dsp:sp modelId="{1BA214FC-5D30-47AA-847E-91BB4A9F0F86}">
      <dsp:nvSpPr>
        <dsp:cNvPr id="0" name=""/>
        <dsp:cNvSpPr/>
      </dsp:nvSpPr>
      <dsp:spPr>
        <a:xfrm>
          <a:off x="0" y="4140860"/>
          <a:ext cx="4793456" cy="110364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9392E0-9197-415F-8FB5-7A900078A552}">
      <dsp:nvSpPr>
        <dsp:cNvPr id="0" name=""/>
        <dsp:cNvSpPr/>
      </dsp:nvSpPr>
      <dsp:spPr>
        <a:xfrm>
          <a:off x="333853" y="4389181"/>
          <a:ext cx="607006" cy="60700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D249BC-8544-4C98-8C58-1891FCFDDC28}">
      <dsp:nvSpPr>
        <dsp:cNvPr id="0" name=""/>
        <dsp:cNvSpPr/>
      </dsp:nvSpPr>
      <dsp:spPr>
        <a:xfrm>
          <a:off x="1274714" y="4140860"/>
          <a:ext cx="3518741" cy="1103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6803" tIns="116803" rIns="116803" bIns="116803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0" i="0" kern="1200"/>
            <a:t>- 2-person cash counting</a:t>
          </a:r>
          <a:endParaRPr lang="en-US" sz="2200" kern="1200"/>
        </a:p>
      </dsp:txBody>
      <dsp:txXfrm>
        <a:off x="1274714" y="4140860"/>
        <a:ext cx="3518741" cy="110364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EDB554-47B7-409B-A67B-E97D43C0CA9A}">
      <dsp:nvSpPr>
        <dsp:cNvPr id="0" name=""/>
        <dsp:cNvSpPr/>
      </dsp:nvSpPr>
      <dsp:spPr>
        <a:xfrm>
          <a:off x="438806" y="1385843"/>
          <a:ext cx="1338187" cy="1338187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47D03F-9604-44DF-A243-BEEB41752C22}">
      <dsp:nvSpPr>
        <dsp:cNvPr id="0" name=""/>
        <dsp:cNvSpPr/>
      </dsp:nvSpPr>
      <dsp:spPr>
        <a:xfrm>
          <a:off x="723993" y="1671031"/>
          <a:ext cx="767812" cy="76781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D5E127-E554-42C4-868E-497DAF564FB2}">
      <dsp:nvSpPr>
        <dsp:cNvPr id="0" name=""/>
        <dsp:cNvSpPr/>
      </dsp:nvSpPr>
      <dsp:spPr>
        <a:xfrm>
          <a:off x="11024" y="3140843"/>
          <a:ext cx="219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b="0" i="0" kern="1200"/>
            <a:t>Contact us at: dpac.sd34@gmail.com</a:t>
          </a:r>
          <a:endParaRPr lang="en-US" sz="1300" kern="1200"/>
        </a:p>
      </dsp:txBody>
      <dsp:txXfrm>
        <a:off x="11024" y="3140843"/>
        <a:ext cx="2193750" cy="720000"/>
      </dsp:txXfrm>
    </dsp:sp>
    <dsp:sp modelId="{18C3A02E-94CD-4E02-A266-95B183CFC9EE}">
      <dsp:nvSpPr>
        <dsp:cNvPr id="0" name=""/>
        <dsp:cNvSpPr/>
      </dsp:nvSpPr>
      <dsp:spPr>
        <a:xfrm>
          <a:off x="3016462" y="1385843"/>
          <a:ext cx="1338187" cy="1338187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CDAB7A-3C8C-4016-B7D2-486FB802DC13}">
      <dsp:nvSpPr>
        <dsp:cNvPr id="0" name=""/>
        <dsp:cNvSpPr/>
      </dsp:nvSpPr>
      <dsp:spPr>
        <a:xfrm>
          <a:off x="3301649" y="1671031"/>
          <a:ext cx="767812" cy="76781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C027AC-B523-4A4C-A215-090248851D45}">
      <dsp:nvSpPr>
        <dsp:cNvPr id="0" name=""/>
        <dsp:cNvSpPr/>
      </dsp:nvSpPr>
      <dsp:spPr>
        <a:xfrm>
          <a:off x="2588681" y="3140843"/>
          <a:ext cx="219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b="0" i="0" kern="1200"/>
            <a:t>Thank you for serving as PAC Treasurer!</a:t>
          </a:r>
          <a:endParaRPr lang="en-US" sz="1300" kern="1200"/>
        </a:p>
      </dsp:txBody>
      <dsp:txXfrm>
        <a:off x="2588681" y="3140843"/>
        <a:ext cx="219375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209DB4-CA9D-1740-AB8D-ADF36CA9D62F}" type="datetimeFigureOut">
              <a:rPr lang="en-US" smtClean="0"/>
              <a:t>1/19/26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9A8812-EC8C-C44C-AB09-098D6A7C7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430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9A8812-EC8C-C44C-AB09-098D6A7C7B5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208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pic>
        <p:nvPicPr>
          <p:cNvPr id="18" name="Picture 17" descr="A logo with colorful people in a circle&#10;&#10;AI-generated content may be incorrect.">
            <a:extLst>
              <a:ext uri="{FF2B5EF4-FFF2-40B4-BE49-F238E27FC236}">
                <a16:creationId xmlns:a16="http://schemas.microsoft.com/office/drawing/2014/main" id="{96943328-1D18-DF2D-9D65-8CEC86D8529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56620" y="5433420"/>
            <a:ext cx="1248960" cy="1248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5262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A logo with colorful people in a circle&#10;&#10;AI-generated content may be incorrect.">
            <a:extLst>
              <a:ext uri="{FF2B5EF4-FFF2-40B4-BE49-F238E27FC236}">
                <a16:creationId xmlns:a16="http://schemas.microsoft.com/office/drawing/2014/main" id="{EFC2FB09-E5F8-D8E8-5D02-9EA2518341D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56620" y="5433420"/>
            <a:ext cx="1248960" cy="1248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8652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2087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0966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7827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1/19/26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2280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1/19/26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4098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6137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337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93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A logo with colorful people in a circle&#10;&#10;AI-generated content may be incorrect.">
            <a:extLst>
              <a:ext uri="{FF2B5EF4-FFF2-40B4-BE49-F238E27FC236}">
                <a16:creationId xmlns:a16="http://schemas.microsoft.com/office/drawing/2014/main" id="{4B46F6C9-E90C-44B8-F402-4E7AD9348AE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56620" y="5433420"/>
            <a:ext cx="1248960" cy="1248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9182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395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1/19/26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987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1/19/26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2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1/19/26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71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A logo with colorful people in a circle&#10;&#10;AI-generated content may be incorrect.">
            <a:extLst>
              <a:ext uri="{FF2B5EF4-FFF2-40B4-BE49-F238E27FC236}">
                <a16:creationId xmlns:a16="http://schemas.microsoft.com/office/drawing/2014/main" id="{D98220A4-6361-E601-D987-B556253F29D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56620" y="5433420"/>
            <a:ext cx="1248960" cy="1248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5057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A logo with colorful people in a circle&#10;&#10;AI-generated content may be incorrect.">
            <a:extLst>
              <a:ext uri="{FF2B5EF4-FFF2-40B4-BE49-F238E27FC236}">
                <a16:creationId xmlns:a16="http://schemas.microsoft.com/office/drawing/2014/main" id="{3EA6C437-B201-7736-61EF-18E5B33A01D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56620" y="5433420"/>
            <a:ext cx="1248960" cy="1248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6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group of people in a circle&#10;&#10;AI-generated content may be incorrect.">
            <a:extLst>
              <a:ext uri="{FF2B5EF4-FFF2-40B4-BE49-F238E27FC236}">
                <a16:creationId xmlns:a16="http://schemas.microsoft.com/office/drawing/2014/main" id="{C21AFA33-19F1-FB4E-3668-C352F81BC747}"/>
              </a:ext>
            </a:extLst>
          </p:cNvPr>
          <p:cNvPicPr>
            <a:picLocks noChangeAspect="1"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565675" y="5557932"/>
            <a:ext cx="1053230" cy="1053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0841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abbotsforddpac.ca/pactools" TargetMode="Externa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abbotsforddpac.ca/_files/ugd/13225c_6474eeb152ee48c7ac00dfe4260b45ba.xlsx?dn=Cash%20Count%20Sheets.xlsx" TargetMode="Externa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5">
            <a:extLst>
              <a:ext uri="{FF2B5EF4-FFF2-40B4-BE49-F238E27FC236}">
                <a16:creationId xmlns:a16="http://schemas.microsoft.com/office/drawing/2014/main" id="{D22D1B95-2B54-43E9-85D9-B489F6C5DD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21010068">
            <a:off x="6368213" y="4185117"/>
            <a:ext cx="2474555" cy="440924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7D0F3F6D-A49D-4406-8D61-1C4F8D792F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341709" y="4241801"/>
            <a:ext cx="8458200" cy="2337161"/>
          </a:xfrm>
          <a:custGeom>
            <a:avLst/>
            <a:gdLst/>
            <a:ahLst/>
            <a:cxnLst/>
            <a:rect l="l" t="t" r="r" b="b"/>
            <a:pathLst>
              <a:path w="10000" h="8000">
                <a:moveTo>
                  <a:pt x="0" y="0"/>
                </a:moveTo>
                <a:lnTo>
                  <a:pt x="0" y="7970"/>
                </a:lnTo>
                <a:lnTo>
                  <a:pt x="10000" y="8000"/>
                </a:lnTo>
                <a:lnTo>
                  <a:pt x="10000" y="7"/>
                </a:lnTo>
                <a:lnTo>
                  <a:pt x="10000" y="7"/>
                </a:lnTo>
                <a:lnTo>
                  <a:pt x="9773" y="156"/>
                </a:lnTo>
                <a:lnTo>
                  <a:pt x="9547" y="298"/>
                </a:lnTo>
                <a:lnTo>
                  <a:pt x="9320" y="437"/>
                </a:lnTo>
                <a:lnTo>
                  <a:pt x="9092" y="556"/>
                </a:lnTo>
                <a:lnTo>
                  <a:pt x="8865" y="676"/>
                </a:lnTo>
                <a:lnTo>
                  <a:pt x="8637" y="788"/>
                </a:lnTo>
                <a:lnTo>
                  <a:pt x="8412" y="884"/>
                </a:lnTo>
                <a:lnTo>
                  <a:pt x="8184" y="975"/>
                </a:lnTo>
                <a:lnTo>
                  <a:pt x="7957" y="1058"/>
                </a:lnTo>
                <a:lnTo>
                  <a:pt x="7734" y="1130"/>
                </a:lnTo>
                <a:lnTo>
                  <a:pt x="7508" y="1202"/>
                </a:lnTo>
                <a:lnTo>
                  <a:pt x="7285" y="1262"/>
                </a:lnTo>
                <a:lnTo>
                  <a:pt x="7062" y="1309"/>
                </a:lnTo>
                <a:lnTo>
                  <a:pt x="6840" y="1358"/>
                </a:lnTo>
                <a:lnTo>
                  <a:pt x="6620" y="1399"/>
                </a:lnTo>
                <a:lnTo>
                  <a:pt x="6402" y="1428"/>
                </a:lnTo>
                <a:lnTo>
                  <a:pt x="6184" y="1453"/>
                </a:lnTo>
                <a:lnTo>
                  <a:pt x="5968" y="1477"/>
                </a:lnTo>
                <a:lnTo>
                  <a:pt x="5755" y="1488"/>
                </a:lnTo>
                <a:lnTo>
                  <a:pt x="5542" y="1500"/>
                </a:lnTo>
                <a:lnTo>
                  <a:pt x="5332" y="1506"/>
                </a:lnTo>
                <a:lnTo>
                  <a:pt x="5124" y="1500"/>
                </a:lnTo>
                <a:lnTo>
                  <a:pt x="4918" y="1500"/>
                </a:lnTo>
                <a:lnTo>
                  <a:pt x="4714" y="1488"/>
                </a:lnTo>
                <a:lnTo>
                  <a:pt x="4514" y="1470"/>
                </a:lnTo>
                <a:lnTo>
                  <a:pt x="4316" y="1453"/>
                </a:lnTo>
                <a:lnTo>
                  <a:pt x="4122" y="1434"/>
                </a:lnTo>
                <a:lnTo>
                  <a:pt x="3929" y="1405"/>
                </a:lnTo>
                <a:lnTo>
                  <a:pt x="3739" y="1374"/>
                </a:lnTo>
                <a:lnTo>
                  <a:pt x="3553" y="1346"/>
                </a:lnTo>
                <a:lnTo>
                  <a:pt x="3190" y="1267"/>
                </a:lnTo>
                <a:lnTo>
                  <a:pt x="2842" y="1183"/>
                </a:lnTo>
                <a:lnTo>
                  <a:pt x="2508" y="1095"/>
                </a:lnTo>
                <a:lnTo>
                  <a:pt x="2192" y="998"/>
                </a:lnTo>
                <a:lnTo>
                  <a:pt x="1890" y="897"/>
                </a:lnTo>
                <a:lnTo>
                  <a:pt x="1610" y="788"/>
                </a:lnTo>
                <a:lnTo>
                  <a:pt x="1347" y="681"/>
                </a:lnTo>
                <a:lnTo>
                  <a:pt x="1105" y="574"/>
                </a:lnTo>
                <a:lnTo>
                  <a:pt x="883" y="473"/>
                </a:lnTo>
                <a:lnTo>
                  <a:pt x="686" y="377"/>
                </a:lnTo>
                <a:lnTo>
                  <a:pt x="508" y="286"/>
                </a:lnTo>
                <a:lnTo>
                  <a:pt x="358" y="210"/>
                </a:lnTo>
                <a:lnTo>
                  <a:pt x="232" y="138"/>
                </a:lnTo>
                <a:lnTo>
                  <a:pt x="59" y="3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2" name="Freeform 5">
            <a:extLst>
              <a:ext uri="{FF2B5EF4-FFF2-40B4-BE49-F238E27FC236}">
                <a16:creationId xmlns:a16="http://schemas.microsoft.com/office/drawing/2014/main" id="{D953A318-DA8D-4405-9536-D889E45C5E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587"/>
            <a:ext cx="9144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E382A3D-2F90-475C-8DF2-F666FEA342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2378" y="1143000"/>
            <a:ext cx="6619243" cy="3389217"/>
          </a:xfrm>
        </p:spPr>
        <p:txBody>
          <a:bodyPr anchor="ctr">
            <a:normAutofit/>
          </a:bodyPr>
          <a:lstStyle/>
          <a:p>
            <a:pPr algn="ctr"/>
            <a:r>
              <a:rPr lang="en-CA" sz="5700">
                <a:solidFill>
                  <a:srgbClr val="FFFFFF"/>
                </a:solidFill>
              </a:rPr>
              <a:t>Treasurer 101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2378" y="5240851"/>
            <a:ext cx="6619243" cy="828932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CA" sz="2100">
                <a:solidFill>
                  <a:schemeClr val="tx2"/>
                </a:solidFill>
              </a:rPr>
              <a:t>PAC Executive Training</a:t>
            </a:r>
          </a:p>
          <a:p>
            <a:pPr algn="ctr">
              <a:lnSpc>
                <a:spcPct val="90000"/>
              </a:lnSpc>
            </a:pPr>
            <a:r>
              <a:rPr lang="en-CA" sz="2100">
                <a:solidFill>
                  <a:schemeClr val="tx2"/>
                </a:solidFill>
              </a:rPr>
              <a:t>Contact: dpac.sd34@gmail.com</a:t>
            </a:r>
          </a:p>
        </p:txBody>
      </p:sp>
      <p:pic>
        <p:nvPicPr>
          <p:cNvPr id="6" name="Picture 5" descr="A group of people in a circle&#10;&#10;AI-generated content may be incorrect.">
            <a:extLst>
              <a:ext uri="{FF2B5EF4-FFF2-40B4-BE49-F238E27FC236}">
                <a16:creationId xmlns:a16="http://schemas.microsoft.com/office/drawing/2014/main" id="{5874B4FD-04C6-7FD3-DC26-2E5903D1F2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52" y="5410381"/>
            <a:ext cx="1650670" cy="16506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82E30C-26B7-36FE-DDD6-E3E5BDD4F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970" y="603932"/>
            <a:ext cx="6343672" cy="709865"/>
          </a:xfrm>
        </p:spPr>
        <p:txBody>
          <a:bodyPr/>
          <a:lstStyle/>
          <a:p>
            <a:r>
              <a:rPr lang="en-US" dirty="0"/>
              <a:t>Treasurer Year at a Glance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14AF42F-2664-356E-A4ED-0AE03EADC1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900063"/>
              </p:ext>
            </p:extLst>
          </p:nvPr>
        </p:nvGraphicFramePr>
        <p:xfrm>
          <a:off x="567159" y="2237127"/>
          <a:ext cx="8044406" cy="35665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19409">
                  <a:extLst>
                    <a:ext uri="{9D8B030D-6E8A-4147-A177-3AD203B41FA5}">
                      <a16:colId xmlns:a16="http://schemas.microsoft.com/office/drawing/2014/main" val="1328552333"/>
                    </a:ext>
                  </a:extLst>
                </a:gridCol>
                <a:gridCol w="4824997">
                  <a:extLst>
                    <a:ext uri="{9D8B030D-6E8A-4147-A177-3AD203B41FA5}">
                      <a16:colId xmlns:a16="http://schemas.microsoft.com/office/drawing/2014/main" val="2154218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600" b="1" dirty="0"/>
                        <a:t>Monthly (All Year)</a:t>
                      </a:r>
                      <a:endParaRPr lang="en-CA" sz="1600" dirty="0"/>
                    </a:p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CA" sz="1600" dirty="0"/>
                        <a:t>Financial update at every general meeting, </a:t>
                      </a:r>
                    </a:p>
                    <a:p>
                      <a:pPr lvl="0"/>
                      <a:r>
                        <a:rPr lang="en-CA" sz="1600" dirty="0"/>
                        <a:t>-</a:t>
                      </a:r>
                      <a:r>
                        <a:rPr lang="en-US" sz="1600" b="0" dirty="0"/>
                        <a:t>Bank balances</a:t>
                      </a:r>
                    </a:p>
                    <a:p>
                      <a:pPr lvl="0"/>
                      <a:r>
                        <a:rPr lang="en-US" sz="1600" b="0" dirty="0"/>
                        <a:t>-Current financial statements</a:t>
                      </a:r>
                    </a:p>
                    <a:p>
                      <a:pPr lvl="0"/>
                      <a:r>
                        <a:rPr lang="en-US" sz="1600" b="0" dirty="0"/>
                        <a:t>-Year-to-date vs. budget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92861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600" b="1" dirty="0"/>
                        <a:t>April 1 – June 30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600" dirty="0"/>
                        <a:t>Apply for </a:t>
                      </a:r>
                      <a:r>
                        <a:rPr lang="en-CA" sz="1600" b="1" dirty="0"/>
                        <a:t>Gaming Grant online 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93293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600" b="1" dirty="0"/>
                        <a:t>May–June (AGM)</a:t>
                      </a:r>
                      <a:endParaRPr lang="en-C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600" dirty="0"/>
                        <a:t>Present </a:t>
                      </a:r>
                      <a:r>
                        <a:rPr lang="en-CA" sz="1600" b="1" dirty="0"/>
                        <a:t>Annual Financials, Actuals vs. Budget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600" dirty="0"/>
                        <a:t>Prepare for fiscal year (reminders to staff)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18691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600" b="1" dirty="0"/>
                        <a:t>Fiscal Year End -June / July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600" dirty="0"/>
                        <a:t>Close books and confirm final balances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3739979"/>
                  </a:ext>
                </a:extLst>
              </a:tr>
              <a:tr h="599828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600" b="1" dirty="0"/>
                        <a:t>Within 90 Days of Year End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600" dirty="0"/>
                        <a:t>Submit </a:t>
                      </a:r>
                      <a:r>
                        <a:rPr lang="en-CA" sz="1600" b="1" dirty="0"/>
                        <a:t>Gaming Account Summary Report</a:t>
                      </a:r>
                      <a:br>
                        <a:rPr lang="en-CA" sz="1600" dirty="0"/>
                      </a:br>
                      <a:r>
                        <a:rPr lang="en-CA" sz="1600" dirty="0"/>
                        <a:t>(prior year disbursements)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23968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600" b="1" dirty="0"/>
                        <a:t>September -October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600" dirty="0"/>
                        <a:t>Grant funds typically received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600" dirty="0"/>
                        <a:t>Present and approve </a:t>
                      </a:r>
                      <a:r>
                        <a:rPr lang="en-CA" sz="1600" b="1" dirty="0"/>
                        <a:t>Annual Budget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9507210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AC4369BB-8995-37B5-1F48-7A206A2FDE02}"/>
              </a:ext>
            </a:extLst>
          </p:cNvPr>
          <p:cNvSpPr txBox="1"/>
          <p:nvPr/>
        </p:nvSpPr>
        <p:spPr>
          <a:xfrm>
            <a:off x="865970" y="1151751"/>
            <a:ext cx="697338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dirty="0">
                <a:solidFill>
                  <a:schemeClr val="bg1"/>
                </a:solidFill>
              </a:rPr>
              <a:t>Assuming Fiscal Year End coincides with end of school year</a:t>
            </a:r>
          </a:p>
          <a:p>
            <a:r>
              <a:rPr lang="en-CA" b="1" dirty="0">
                <a:solidFill>
                  <a:schemeClr val="bg1"/>
                </a:solidFill>
              </a:rPr>
              <a:t>(Typically June 30 or July 31, depends on bylaws)</a:t>
            </a:r>
            <a:endParaRPr lang="en-CA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71798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08BCF048-8940-4354-B9EC-5AD74E283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024C14A-78BD-44B0-82BE-6A0D0A2706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09F3D29-EDB1-4F1C-A0E0-36F28CE171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5282F4AB-C7B8-4A86-9927-AA106AA27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0B26874-5AFA-4D1E-94A9-53AF9790D7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A1DA6C95-40F8-4305-89F6-17F6167C0B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id="{A2FA2D29-AEEE-4FFA-B233-94FBE84C9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5">
              <a:extLst>
                <a:ext uri="{FF2B5EF4-FFF2-40B4-BE49-F238E27FC236}">
                  <a16:creationId xmlns:a16="http://schemas.microsoft.com/office/drawing/2014/main" id="{6DA5143E-FA8E-4EC1-99F7-35AE5AD4E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973667"/>
            <a:ext cx="2206657" cy="4833745"/>
          </a:xfrm>
        </p:spPr>
        <p:txBody>
          <a:bodyPr>
            <a:normAutofit/>
          </a:bodyPr>
          <a:lstStyle/>
          <a:p>
            <a:r>
              <a:rPr lang="en-CA" sz="3000">
                <a:solidFill>
                  <a:srgbClr val="EBEBEB"/>
                </a:solidFill>
              </a:rPr>
              <a:t>Questions?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C28BCC9-4093-4FD5-83EB-7EC297F513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063369D-F215-35DE-AC92-C48055EF6AA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7288805"/>
              </p:ext>
            </p:extLst>
          </p:nvPr>
        </p:nvGraphicFramePr>
        <p:xfrm>
          <a:off x="3895725" y="808038"/>
          <a:ext cx="4793456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08BCF048-8940-4354-B9EC-5AD74E283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024C14A-78BD-44B0-82BE-6A0D0A2706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09F3D29-EDB1-4F1C-A0E0-36F28CE171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5282F4AB-C7B8-4A86-9927-AA106AA27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0B26874-5AFA-4D1E-94A9-53AF9790D7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A1DA6C95-40F8-4305-89F6-17F6167C0B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A2FA2D29-AEEE-4FFA-B233-94FBE84C9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6DA5143E-FA8E-4EC1-99F7-35AE5AD4E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973667"/>
            <a:ext cx="2206657" cy="4833745"/>
          </a:xfrm>
        </p:spPr>
        <p:txBody>
          <a:bodyPr>
            <a:normAutofit/>
          </a:bodyPr>
          <a:lstStyle/>
          <a:p>
            <a:r>
              <a:rPr lang="en-CA" sz="2200">
                <a:solidFill>
                  <a:srgbClr val="EBEBEB"/>
                </a:solidFill>
              </a:rPr>
              <a:t>Role and Responsibilities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C28BCC9-4093-4FD5-83EB-7EC297F513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F9B42FD-5C16-FADD-8AA8-3DD65F3F5F0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2776305"/>
              </p:ext>
            </p:extLst>
          </p:nvPr>
        </p:nvGraphicFramePr>
        <p:xfrm>
          <a:off x="3895725" y="808038"/>
          <a:ext cx="4793456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08BCF048-8940-4354-B9EC-5AD74E283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024C14A-78BD-44B0-82BE-6A0D0A2706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09F3D29-EDB1-4F1C-A0E0-36F28CE171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5282F4AB-C7B8-4A86-9927-AA106AA27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0B26874-5AFA-4D1E-94A9-53AF9790D7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A1DA6C95-40F8-4305-89F6-17F6167C0B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A2FA2D29-AEEE-4FFA-B233-94FBE84C9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6DA5143E-FA8E-4EC1-99F7-35AE5AD4E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973667"/>
            <a:ext cx="2206657" cy="4833745"/>
          </a:xfrm>
        </p:spPr>
        <p:txBody>
          <a:bodyPr>
            <a:normAutofit/>
          </a:bodyPr>
          <a:lstStyle/>
          <a:p>
            <a:r>
              <a:rPr lang="en-CA">
                <a:solidFill>
                  <a:srgbClr val="EBEBEB"/>
                </a:solidFill>
              </a:rPr>
              <a:t>Financial Reporting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C28BCC9-4093-4FD5-83EB-7EC297F513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231F457-7AE1-F995-A6B4-0C271DA1F16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0338189"/>
              </p:ext>
            </p:extLst>
          </p:nvPr>
        </p:nvGraphicFramePr>
        <p:xfrm>
          <a:off x="3895725" y="808038"/>
          <a:ext cx="4793456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4C81751-DBDE-4F72-4D9A-873A257BFA3C}"/>
              </a:ext>
            </a:extLst>
          </p:cNvPr>
          <p:cNvSpPr txBox="1"/>
          <p:nvPr/>
        </p:nvSpPr>
        <p:spPr>
          <a:xfrm>
            <a:off x="3844151" y="5622746"/>
            <a:ext cx="52998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hlinkClick r:id="rId8"/>
              </a:rPr>
              <a:t>Abbotsforddpac.ca Sample Financial Reports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Bank Accounts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- Open at any financial institution</a:t>
            </a:r>
          </a:p>
          <a:p>
            <a:r>
              <a:rPr dirty="0"/>
              <a:t>- Must have both </a:t>
            </a:r>
            <a:r>
              <a:rPr b="1" dirty="0"/>
              <a:t>a </a:t>
            </a:r>
            <a:r>
              <a:rPr lang="en-CA" b="1" dirty="0"/>
              <a:t>G</a:t>
            </a:r>
            <a:r>
              <a:rPr b="1" dirty="0" err="1"/>
              <a:t>eneral</a:t>
            </a:r>
            <a:r>
              <a:rPr b="1" dirty="0"/>
              <a:t> </a:t>
            </a:r>
            <a:r>
              <a:rPr dirty="0"/>
              <a:t>and</a:t>
            </a:r>
            <a:r>
              <a:rPr b="1" dirty="0"/>
              <a:t> </a:t>
            </a:r>
            <a:r>
              <a:rPr lang="en-CA" b="1" dirty="0"/>
              <a:t>a G</a:t>
            </a:r>
            <a:r>
              <a:rPr b="1" dirty="0" err="1"/>
              <a:t>aming</a:t>
            </a:r>
            <a:r>
              <a:rPr b="1" dirty="0"/>
              <a:t> </a:t>
            </a:r>
            <a:r>
              <a:rPr dirty="0"/>
              <a:t>account</a:t>
            </a:r>
          </a:p>
          <a:p>
            <a:r>
              <a:rPr dirty="0"/>
              <a:t>- At least </a:t>
            </a:r>
            <a:r>
              <a:rPr b="1" dirty="0"/>
              <a:t>3 unrelated signing authorities</a:t>
            </a:r>
          </a:p>
          <a:p>
            <a:r>
              <a:rPr dirty="0"/>
              <a:t>- </a:t>
            </a:r>
            <a:r>
              <a:rPr lang="en-US" dirty="0"/>
              <a:t>Set up </a:t>
            </a:r>
            <a:r>
              <a:rPr lang="en-US" b="1" dirty="0"/>
              <a:t>auto-deposit for e-transfers</a:t>
            </a:r>
            <a:endParaRPr b="1" dirty="0"/>
          </a:p>
          <a:p>
            <a:r>
              <a:rPr dirty="0"/>
              <a:t>- Gaming funds must be separate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08BCF048-8940-4354-B9EC-5AD74E283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024C14A-78BD-44B0-82BE-6A0D0A2706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09F3D29-EDB1-4F1C-A0E0-36F28CE171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5282F4AB-C7B8-4A86-9927-AA106AA27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0B26874-5AFA-4D1E-94A9-53AF9790D7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A1DA6C95-40F8-4305-89F6-17F6167C0B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A2FA2D29-AEEE-4FFA-B233-94FBE84C9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6DA5143E-FA8E-4EC1-99F7-35AE5AD4E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973667"/>
            <a:ext cx="2206657" cy="4833745"/>
          </a:xfrm>
        </p:spPr>
        <p:txBody>
          <a:bodyPr>
            <a:normAutofit/>
          </a:bodyPr>
          <a:lstStyle/>
          <a:p>
            <a:r>
              <a:rPr lang="en-CA">
                <a:solidFill>
                  <a:srgbClr val="EBEBEB"/>
                </a:solidFill>
              </a:rPr>
              <a:t>Record Keeping – Income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C28BCC9-4093-4FD5-83EB-7EC297F513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7C292A6-9515-FBAC-B915-C2CF71100D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8583755"/>
              </p:ext>
            </p:extLst>
          </p:nvPr>
        </p:nvGraphicFramePr>
        <p:xfrm>
          <a:off x="3895725" y="808038"/>
          <a:ext cx="4793456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991A4EA-C82D-07DC-AD13-F215A89CB581}"/>
              </a:ext>
            </a:extLst>
          </p:cNvPr>
          <p:cNvSpPr txBox="1"/>
          <p:nvPr/>
        </p:nvSpPr>
        <p:spPr>
          <a:xfrm>
            <a:off x="3939089" y="5622746"/>
            <a:ext cx="69434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Abbotsfordpac.ca</a:t>
            </a:r>
            <a:r>
              <a:rPr lang="en-US" dirty="0"/>
              <a:t> </a:t>
            </a:r>
            <a:r>
              <a:rPr lang="en-US" dirty="0">
                <a:hlinkClick r:id="rId8"/>
              </a:rPr>
              <a:t>Cash Count Sheet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Record Keeping – Disbursements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- Pay only </a:t>
            </a:r>
            <a:r>
              <a:rPr b="1" dirty="0"/>
              <a:t>budget-approved expenses</a:t>
            </a:r>
          </a:p>
          <a:p>
            <a:r>
              <a:rPr dirty="0"/>
              <a:t>- </a:t>
            </a:r>
            <a:r>
              <a:rPr b="1" dirty="0"/>
              <a:t>Amend budget via motion </a:t>
            </a:r>
            <a:r>
              <a:rPr dirty="0"/>
              <a:t>if needed</a:t>
            </a:r>
          </a:p>
          <a:p>
            <a:r>
              <a:rPr dirty="0"/>
              <a:t>- Require </a:t>
            </a:r>
            <a:r>
              <a:rPr b="1" dirty="0"/>
              <a:t>invoice</a:t>
            </a:r>
            <a:r>
              <a:rPr dirty="0"/>
              <a:t> for every cheque</a:t>
            </a:r>
          </a:p>
          <a:p>
            <a:r>
              <a:rPr dirty="0"/>
              <a:t>- </a:t>
            </a:r>
            <a:r>
              <a:rPr b="1" dirty="0"/>
              <a:t>No prepayments with gaming funds</a:t>
            </a:r>
          </a:p>
          <a:p>
            <a:r>
              <a:rPr dirty="0"/>
              <a:t>- </a:t>
            </a:r>
            <a:r>
              <a:rPr b="1" dirty="0"/>
              <a:t>2 signatories per cheque – no self-signing</a:t>
            </a:r>
            <a:endParaRPr lang="en-US" b="1" dirty="0"/>
          </a:p>
          <a:p>
            <a:r>
              <a:rPr lang="en-CA" dirty="0"/>
              <a:t>- </a:t>
            </a:r>
            <a:r>
              <a:rPr lang="en-CA" b="1" dirty="0"/>
              <a:t>2 approvers required for e-transfer </a:t>
            </a:r>
            <a:r>
              <a:rPr lang="en-CA" dirty="0"/>
              <a:t>payments (requires a motion for gaming funds)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08BCF048-8940-4354-B9EC-5AD74E283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024C14A-78BD-44B0-82BE-6A0D0A2706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09F3D29-EDB1-4F1C-A0E0-36F28CE171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5282F4AB-C7B8-4A86-9927-AA106AA27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0B26874-5AFA-4D1E-94A9-53AF9790D7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A1DA6C95-40F8-4305-89F6-17F6167C0B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A2FA2D29-AEEE-4FFA-B233-94FBE84C9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6DA5143E-FA8E-4EC1-99F7-35AE5AD4E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973667"/>
            <a:ext cx="2206657" cy="4833745"/>
          </a:xfrm>
        </p:spPr>
        <p:txBody>
          <a:bodyPr>
            <a:normAutofit/>
          </a:bodyPr>
          <a:lstStyle/>
          <a:p>
            <a:r>
              <a:rPr lang="en-CA">
                <a:solidFill>
                  <a:srgbClr val="EBEBEB"/>
                </a:solidFill>
              </a:rPr>
              <a:t>Record Keeping – General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C28BCC9-4093-4FD5-83EB-7EC297F513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C8CC23D-B030-917B-3542-C88997BCEF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8106323"/>
              </p:ext>
            </p:extLst>
          </p:nvPr>
        </p:nvGraphicFramePr>
        <p:xfrm>
          <a:off x="3895725" y="808038"/>
          <a:ext cx="4793456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08BCF048-8940-4354-B9EC-5AD74E283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024C14A-78BD-44B0-82BE-6A0D0A2706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09F3D29-EDB1-4F1C-A0E0-36F28CE171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5282F4AB-C7B8-4A86-9927-AA106AA27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0B26874-5AFA-4D1E-94A9-53AF9790D7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A1DA6C95-40F8-4305-89F6-17F6167C0B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A2FA2D29-AEEE-4FFA-B233-94FBE84C9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6DA5143E-FA8E-4EC1-99F7-35AE5AD4E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973668"/>
            <a:ext cx="2206657" cy="2730538"/>
          </a:xfrm>
        </p:spPr>
        <p:txBody>
          <a:bodyPr>
            <a:normAutofit/>
          </a:bodyPr>
          <a:lstStyle/>
          <a:p>
            <a:r>
              <a:rPr lang="en-CA" dirty="0">
                <a:solidFill>
                  <a:srgbClr val="EBEBEB"/>
                </a:solidFill>
              </a:rPr>
              <a:t>Preparing a Budget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C28BCC9-4093-4FD5-83EB-7EC297F513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70AAAFE-F710-F2B0-26E5-B5BB6889DC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9825145"/>
              </p:ext>
            </p:extLst>
          </p:nvPr>
        </p:nvGraphicFramePr>
        <p:xfrm>
          <a:off x="3895725" y="808038"/>
          <a:ext cx="4793456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559CE659-9E56-F76D-0B96-ED27C19C2248}"/>
              </a:ext>
            </a:extLst>
          </p:cNvPr>
          <p:cNvSpPr txBox="1"/>
          <p:nvPr/>
        </p:nvSpPr>
        <p:spPr>
          <a:xfrm>
            <a:off x="866216" y="3226475"/>
            <a:ext cx="254562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i="1" dirty="0">
                <a:solidFill>
                  <a:schemeClr val="bg1"/>
                </a:solidFill>
              </a:rPr>
              <a:t>All money raised should have a purpose. </a:t>
            </a:r>
          </a:p>
          <a:p>
            <a:endParaRPr lang="en-CA" b="1" i="1" dirty="0">
              <a:solidFill>
                <a:schemeClr val="bg1"/>
              </a:solidFill>
            </a:endParaRPr>
          </a:p>
          <a:p>
            <a:r>
              <a:rPr lang="en-CA" b="1" i="1" dirty="0">
                <a:solidFill>
                  <a:schemeClr val="bg1"/>
                </a:solidFill>
              </a:rPr>
              <a:t>All money kept should have a purpose.</a:t>
            </a:r>
            <a:endParaRPr lang="en-US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08BCF048-8940-4354-B9EC-5AD74E283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024C14A-78BD-44B0-82BE-6A0D0A2706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09F3D29-EDB1-4F1C-A0E0-36F28CE171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5282F4AB-C7B8-4A86-9927-AA106AA27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0B26874-5AFA-4D1E-94A9-53AF9790D7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A1DA6C95-40F8-4305-89F6-17F6167C0B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A2FA2D29-AEEE-4FFA-B233-94FBE84C9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6DA5143E-FA8E-4EC1-99F7-35AE5AD4E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973667"/>
            <a:ext cx="2206657" cy="4833745"/>
          </a:xfrm>
        </p:spPr>
        <p:txBody>
          <a:bodyPr>
            <a:normAutofit/>
          </a:bodyPr>
          <a:lstStyle/>
          <a:p>
            <a:r>
              <a:rPr lang="en-CA" sz="3000">
                <a:solidFill>
                  <a:srgbClr val="EBEBEB"/>
                </a:solidFill>
              </a:rPr>
              <a:t>Fraud Prevention – Monitoring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C28BCC9-4093-4FD5-83EB-7EC297F513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E9AA3C1-9F80-C2AE-677B-57EC69B8F1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4245464"/>
              </p:ext>
            </p:extLst>
          </p:nvPr>
        </p:nvGraphicFramePr>
        <p:xfrm>
          <a:off x="3895725" y="808038"/>
          <a:ext cx="4793456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154</TotalTime>
  <Words>456</Words>
  <Application>Microsoft Macintosh PowerPoint</Application>
  <PresentationFormat>On-screen Show (4:3)</PresentationFormat>
  <Paragraphs>76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Aptos</vt:lpstr>
      <vt:lpstr>Arial</vt:lpstr>
      <vt:lpstr>Century Gothic</vt:lpstr>
      <vt:lpstr>Wingdings 3</vt:lpstr>
      <vt:lpstr>Ion Boardroom</vt:lpstr>
      <vt:lpstr>Treasurer 101</vt:lpstr>
      <vt:lpstr>Role and Responsibilities</vt:lpstr>
      <vt:lpstr>Financial Reporting</vt:lpstr>
      <vt:lpstr>Bank Accounts</vt:lpstr>
      <vt:lpstr>Record Keeping – Income</vt:lpstr>
      <vt:lpstr>Record Keeping – Disbursements</vt:lpstr>
      <vt:lpstr>Record Keeping – General</vt:lpstr>
      <vt:lpstr>Preparing a Budget</vt:lpstr>
      <vt:lpstr>Fraud Prevention – Monitoring</vt:lpstr>
      <vt:lpstr>Treasurer Year at a Glance</vt:lpstr>
      <vt:lpstr>Questions?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User</dc:creator>
  <cp:keywords/>
  <dc:description>generated using python-pptx</dc:description>
  <cp:lastModifiedBy>Winsome and Mike Rauch</cp:lastModifiedBy>
  <cp:revision>6</cp:revision>
  <dcterms:created xsi:type="dcterms:W3CDTF">2013-01-27T09:14:16Z</dcterms:created>
  <dcterms:modified xsi:type="dcterms:W3CDTF">2026-01-19T21:33:27Z</dcterms:modified>
  <cp:category/>
</cp:coreProperties>
</file>