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A7466-0C56-4324-ACCB-B5298FB43F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8F796165-9372-4BE9-9200-31D5C243ACA8}">
      <dgm:prSet/>
      <dgm:spPr/>
      <dgm:t>
        <a:bodyPr/>
        <a:lstStyle/>
        <a:p>
          <a:r>
            <a:rPr lang="en-US" b="0" i="0"/>
            <a:t>Maintain records and manage PAC communications</a:t>
          </a:r>
          <a:endParaRPr lang="en-US"/>
        </a:p>
      </dgm:t>
    </dgm:pt>
    <dgm:pt modelId="{0C0AB0DB-B519-493C-A190-38D9B7A2E964}" type="parTrans" cxnId="{F2B2A00D-9D86-4477-AB52-2B5518523211}">
      <dgm:prSet/>
      <dgm:spPr/>
      <dgm:t>
        <a:bodyPr/>
        <a:lstStyle/>
        <a:p>
          <a:endParaRPr lang="en-US"/>
        </a:p>
      </dgm:t>
    </dgm:pt>
    <dgm:pt modelId="{480F1D62-F8A2-4109-9F2C-823169B3823A}" type="sibTrans" cxnId="{F2B2A00D-9D86-4477-AB52-2B5518523211}">
      <dgm:prSet/>
      <dgm:spPr/>
      <dgm:t>
        <a:bodyPr/>
        <a:lstStyle/>
        <a:p>
          <a:endParaRPr lang="en-US"/>
        </a:p>
      </dgm:t>
    </dgm:pt>
    <dgm:pt modelId="{F15890D6-F621-489B-B71A-4C0B88CF1250}">
      <dgm:prSet/>
      <dgm:spPr/>
      <dgm:t>
        <a:bodyPr/>
        <a:lstStyle/>
        <a:p>
          <a:r>
            <a:rPr lang="en-US" b="0" i="0"/>
            <a:t>Support meeting processes and governance</a:t>
          </a:r>
          <a:endParaRPr lang="en-US"/>
        </a:p>
      </dgm:t>
    </dgm:pt>
    <dgm:pt modelId="{00E7DC9F-A2FA-4818-A34A-D34F3BD3CB66}" type="parTrans" cxnId="{6A7D2626-E264-4AAD-9E5A-514E7EEA9517}">
      <dgm:prSet/>
      <dgm:spPr/>
      <dgm:t>
        <a:bodyPr/>
        <a:lstStyle/>
        <a:p>
          <a:endParaRPr lang="en-US"/>
        </a:p>
      </dgm:t>
    </dgm:pt>
    <dgm:pt modelId="{CB8083D1-694B-4F44-A1CE-8F622692BA53}" type="sibTrans" cxnId="{6A7D2626-E264-4AAD-9E5A-514E7EEA9517}">
      <dgm:prSet/>
      <dgm:spPr/>
      <dgm:t>
        <a:bodyPr/>
        <a:lstStyle/>
        <a:p>
          <a:endParaRPr lang="en-US"/>
        </a:p>
      </dgm:t>
    </dgm:pt>
    <dgm:pt modelId="{AB59A3BE-BB48-4A5B-A74D-36126F835D6D}">
      <dgm:prSet/>
      <dgm:spPr/>
      <dgm:t>
        <a:bodyPr/>
        <a:lstStyle/>
        <a:p>
          <a:r>
            <a:rPr lang="en-US" b="0" i="0" dirty="0"/>
            <a:t>Retain documents for time required by bylaws</a:t>
          </a:r>
          <a:endParaRPr lang="en-US" dirty="0"/>
        </a:p>
      </dgm:t>
    </dgm:pt>
    <dgm:pt modelId="{C3D5F7F0-9E84-485C-9B86-23FB3B75CFA6}" type="parTrans" cxnId="{424FC770-441E-49BF-9EBD-3CF348E9284C}">
      <dgm:prSet/>
      <dgm:spPr/>
      <dgm:t>
        <a:bodyPr/>
        <a:lstStyle/>
        <a:p>
          <a:endParaRPr lang="en-US"/>
        </a:p>
      </dgm:t>
    </dgm:pt>
    <dgm:pt modelId="{39A8AEB2-DAF9-42AE-8786-9BDB28418D14}" type="sibTrans" cxnId="{424FC770-441E-49BF-9EBD-3CF348E9284C}">
      <dgm:prSet/>
      <dgm:spPr/>
      <dgm:t>
        <a:bodyPr/>
        <a:lstStyle/>
        <a:p>
          <a:endParaRPr lang="en-US"/>
        </a:p>
      </dgm:t>
    </dgm:pt>
    <dgm:pt modelId="{7F743F5F-9173-4CBB-BC14-4FA4F99654BB}" type="pres">
      <dgm:prSet presAssocID="{982A7466-0C56-4324-ACCB-B5298FB43FD4}" presName="root" presStyleCnt="0">
        <dgm:presLayoutVars>
          <dgm:dir/>
          <dgm:resizeHandles val="exact"/>
        </dgm:presLayoutVars>
      </dgm:prSet>
      <dgm:spPr/>
    </dgm:pt>
    <dgm:pt modelId="{B39513BE-7623-443A-B3CA-305D949F7578}" type="pres">
      <dgm:prSet presAssocID="{8F796165-9372-4BE9-9200-31D5C243ACA8}" presName="compNode" presStyleCnt="0"/>
      <dgm:spPr/>
    </dgm:pt>
    <dgm:pt modelId="{AA98E847-09D3-4D58-B8FA-4FDFA37D205F}" type="pres">
      <dgm:prSet presAssocID="{8F796165-9372-4BE9-9200-31D5C243ACA8}" presName="bgRect" presStyleLbl="bgShp" presStyleIdx="0" presStyleCnt="3"/>
      <dgm:spPr/>
    </dgm:pt>
    <dgm:pt modelId="{19A376F4-EE8B-4FEE-BEC7-13B2F3E4782F}" type="pres">
      <dgm:prSet presAssocID="{8F796165-9372-4BE9-9200-31D5C243ACA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D2DBBFFE-CB6B-46E1-B3C3-F664F2049235}" type="pres">
      <dgm:prSet presAssocID="{8F796165-9372-4BE9-9200-31D5C243ACA8}" presName="spaceRect" presStyleCnt="0"/>
      <dgm:spPr/>
    </dgm:pt>
    <dgm:pt modelId="{3B90FA0B-A5D2-47B7-A36B-8AF2C048FD5E}" type="pres">
      <dgm:prSet presAssocID="{8F796165-9372-4BE9-9200-31D5C243ACA8}" presName="parTx" presStyleLbl="revTx" presStyleIdx="0" presStyleCnt="3">
        <dgm:presLayoutVars>
          <dgm:chMax val="0"/>
          <dgm:chPref val="0"/>
        </dgm:presLayoutVars>
      </dgm:prSet>
      <dgm:spPr/>
    </dgm:pt>
    <dgm:pt modelId="{9C224AF0-196F-4A5B-8F4A-8E310DD910EE}" type="pres">
      <dgm:prSet presAssocID="{480F1D62-F8A2-4109-9F2C-823169B3823A}" presName="sibTrans" presStyleCnt="0"/>
      <dgm:spPr/>
    </dgm:pt>
    <dgm:pt modelId="{86BF29E5-60E4-4809-8AAB-6565E0E7761A}" type="pres">
      <dgm:prSet presAssocID="{F15890D6-F621-489B-B71A-4C0B88CF1250}" presName="compNode" presStyleCnt="0"/>
      <dgm:spPr/>
    </dgm:pt>
    <dgm:pt modelId="{A985E556-E039-4B07-81AC-5B5390B7A407}" type="pres">
      <dgm:prSet presAssocID="{F15890D6-F621-489B-B71A-4C0B88CF1250}" presName="bgRect" presStyleLbl="bgShp" presStyleIdx="1" presStyleCnt="3"/>
      <dgm:spPr/>
    </dgm:pt>
    <dgm:pt modelId="{4FDC2291-C353-4F5D-9232-1E8862989439}" type="pres">
      <dgm:prSet presAssocID="{F15890D6-F621-489B-B71A-4C0B88CF125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CCE7005-0A3B-4F00-B3AD-2183F7C0B086}" type="pres">
      <dgm:prSet presAssocID="{F15890D6-F621-489B-B71A-4C0B88CF1250}" presName="spaceRect" presStyleCnt="0"/>
      <dgm:spPr/>
    </dgm:pt>
    <dgm:pt modelId="{AA0FD67A-14C9-4EFD-ACA8-92485698FE1D}" type="pres">
      <dgm:prSet presAssocID="{F15890D6-F621-489B-B71A-4C0B88CF1250}" presName="parTx" presStyleLbl="revTx" presStyleIdx="1" presStyleCnt="3">
        <dgm:presLayoutVars>
          <dgm:chMax val="0"/>
          <dgm:chPref val="0"/>
        </dgm:presLayoutVars>
      </dgm:prSet>
      <dgm:spPr/>
    </dgm:pt>
    <dgm:pt modelId="{C16BFD21-477D-4D95-9869-19F3B50A6BD3}" type="pres">
      <dgm:prSet presAssocID="{CB8083D1-694B-4F44-A1CE-8F622692BA53}" presName="sibTrans" presStyleCnt="0"/>
      <dgm:spPr/>
    </dgm:pt>
    <dgm:pt modelId="{27B1A18C-3D8E-46F5-8CF5-EE38D71CF4E2}" type="pres">
      <dgm:prSet presAssocID="{AB59A3BE-BB48-4A5B-A74D-36126F835D6D}" presName="compNode" presStyleCnt="0"/>
      <dgm:spPr/>
    </dgm:pt>
    <dgm:pt modelId="{D934E6D0-9F93-4256-9DB0-4189B2D3267A}" type="pres">
      <dgm:prSet presAssocID="{AB59A3BE-BB48-4A5B-A74D-36126F835D6D}" presName="bgRect" presStyleLbl="bgShp" presStyleIdx="2" presStyleCnt="3"/>
      <dgm:spPr/>
    </dgm:pt>
    <dgm:pt modelId="{58E466C0-B9CD-40E6-9A9C-623095BFA1A3}" type="pres">
      <dgm:prSet presAssocID="{AB59A3BE-BB48-4A5B-A74D-36126F835D6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B2ECFA20-991E-49E2-A647-59360052BA80}" type="pres">
      <dgm:prSet presAssocID="{AB59A3BE-BB48-4A5B-A74D-36126F835D6D}" presName="spaceRect" presStyleCnt="0"/>
      <dgm:spPr/>
    </dgm:pt>
    <dgm:pt modelId="{DE78EDB9-86D1-4B93-8CE9-CB6D1BC5F3FF}" type="pres">
      <dgm:prSet presAssocID="{AB59A3BE-BB48-4A5B-A74D-36126F835D6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2B2A00D-9D86-4477-AB52-2B5518523211}" srcId="{982A7466-0C56-4324-ACCB-B5298FB43FD4}" destId="{8F796165-9372-4BE9-9200-31D5C243ACA8}" srcOrd="0" destOrd="0" parTransId="{0C0AB0DB-B519-493C-A190-38D9B7A2E964}" sibTransId="{480F1D62-F8A2-4109-9F2C-823169B3823A}"/>
    <dgm:cxn modelId="{6A7D2626-E264-4AAD-9E5A-514E7EEA9517}" srcId="{982A7466-0C56-4324-ACCB-B5298FB43FD4}" destId="{F15890D6-F621-489B-B71A-4C0B88CF1250}" srcOrd="1" destOrd="0" parTransId="{00E7DC9F-A2FA-4818-A34A-D34F3BD3CB66}" sibTransId="{CB8083D1-694B-4F44-A1CE-8F622692BA53}"/>
    <dgm:cxn modelId="{C33D1262-7A17-4B66-9FF8-D27503BF608E}" type="presOf" srcId="{982A7466-0C56-4324-ACCB-B5298FB43FD4}" destId="{7F743F5F-9173-4CBB-BC14-4FA4F99654BB}" srcOrd="0" destOrd="0" presId="urn:microsoft.com/office/officeart/2018/2/layout/IconVerticalSolidList"/>
    <dgm:cxn modelId="{424FC770-441E-49BF-9EBD-3CF348E9284C}" srcId="{982A7466-0C56-4324-ACCB-B5298FB43FD4}" destId="{AB59A3BE-BB48-4A5B-A74D-36126F835D6D}" srcOrd="2" destOrd="0" parTransId="{C3D5F7F0-9E84-485C-9B86-23FB3B75CFA6}" sibTransId="{39A8AEB2-DAF9-42AE-8786-9BDB28418D14}"/>
    <dgm:cxn modelId="{1E27CD9C-2FB7-424E-99A9-72DC6667044E}" type="presOf" srcId="{8F796165-9372-4BE9-9200-31D5C243ACA8}" destId="{3B90FA0B-A5D2-47B7-A36B-8AF2C048FD5E}" srcOrd="0" destOrd="0" presId="urn:microsoft.com/office/officeart/2018/2/layout/IconVerticalSolidList"/>
    <dgm:cxn modelId="{124D569E-BB06-4072-9F6C-3E2BB8B75BDA}" type="presOf" srcId="{F15890D6-F621-489B-B71A-4C0B88CF1250}" destId="{AA0FD67A-14C9-4EFD-ACA8-92485698FE1D}" srcOrd="0" destOrd="0" presId="urn:microsoft.com/office/officeart/2018/2/layout/IconVerticalSolidList"/>
    <dgm:cxn modelId="{D55405B9-F2C0-4276-B738-214C5990CAD5}" type="presOf" srcId="{AB59A3BE-BB48-4A5B-A74D-36126F835D6D}" destId="{DE78EDB9-86D1-4B93-8CE9-CB6D1BC5F3FF}" srcOrd="0" destOrd="0" presId="urn:microsoft.com/office/officeart/2018/2/layout/IconVerticalSolidList"/>
    <dgm:cxn modelId="{F7D09795-B059-4126-B78E-3BF8473D443C}" type="presParOf" srcId="{7F743F5F-9173-4CBB-BC14-4FA4F99654BB}" destId="{B39513BE-7623-443A-B3CA-305D949F7578}" srcOrd="0" destOrd="0" presId="urn:microsoft.com/office/officeart/2018/2/layout/IconVerticalSolidList"/>
    <dgm:cxn modelId="{97B93730-F0D7-440B-ACBE-A17ACA2D4477}" type="presParOf" srcId="{B39513BE-7623-443A-B3CA-305D949F7578}" destId="{AA98E847-09D3-4D58-B8FA-4FDFA37D205F}" srcOrd="0" destOrd="0" presId="urn:microsoft.com/office/officeart/2018/2/layout/IconVerticalSolidList"/>
    <dgm:cxn modelId="{A684F337-A552-4A0E-8C73-27F0DE3D197A}" type="presParOf" srcId="{B39513BE-7623-443A-B3CA-305D949F7578}" destId="{19A376F4-EE8B-4FEE-BEC7-13B2F3E4782F}" srcOrd="1" destOrd="0" presId="urn:microsoft.com/office/officeart/2018/2/layout/IconVerticalSolidList"/>
    <dgm:cxn modelId="{9A372E0D-B750-4A19-850C-8AB6B8D8AFA1}" type="presParOf" srcId="{B39513BE-7623-443A-B3CA-305D949F7578}" destId="{D2DBBFFE-CB6B-46E1-B3C3-F664F2049235}" srcOrd="2" destOrd="0" presId="urn:microsoft.com/office/officeart/2018/2/layout/IconVerticalSolidList"/>
    <dgm:cxn modelId="{4976DAAF-E632-4950-80ED-B8447A2126E5}" type="presParOf" srcId="{B39513BE-7623-443A-B3CA-305D949F7578}" destId="{3B90FA0B-A5D2-47B7-A36B-8AF2C048FD5E}" srcOrd="3" destOrd="0" presId="urn:microsoft.com/office/officeart/2018/2/layout/IconVerticalSolidList"/>
    <dgm:cxn modelId="{3C4D0426-17CE-4B29-B297-42A103DD2C34}" type="presParOf" srcId="{7F743F5F-9173-4CBB-BC14-4FA4F99654BB}" destId="{9C224AF0-196F-4A5B-8F4A-8E310DD910EE}" srcOrd="1" destOrd="0" presId="urn:microsoft.com/office/officeart/2018/2/layout/IconVerticalSolidList"/>
    <dgm:cxn modelId="{C6BEF345-6BF6-4847-93F1-F17F504C1E79}" type="presParOf" srcId="{7F743F5F-9173-4CBB-BC14-4FA4F99654BB}" destId="{86BF29E5-60E4-4809-8AAB-6565E0E7761A}" srcOrd="2" destOrd="0" presId="urn:microsoft.com/office/officeart/2018/2/layout/IconVerticalSolidList"/>
    <dgm:cxn modelId="{4F519382-472E-4208-A293-90A6CE121C46}" type="presParOf" srcId="{86BF29E5-60E4-4809-8AAB-6565E0E7761A}" destId="{A985E556-E039-4B07-81AC-5B5390B7A407}" srcOrd="0" destOrd="0" presId="urn:microsoft.com/office/officeart/2018/2/layout/IconVerticalSolidList"/>
    <dgm:cxn modelId="{FEA0F6DB-33FF-4227-BF16-AD742BA2264E}" type="presParOf" srcId="{86BF29E5-60E4-4809-8AAB-6565E0E7761A}" destId="{4FDC2291-C353-4F5D-9232-1E8862989439}" srcOrd="1" destOrd="0" presId="urn:microsoft.com/office/officeart/2018/2/layout/IconVerticalSolidList"/>
    <dgm:cxn modelId="{2432BA9E-B121-4F0F-B4FA-E326D98A7F24}" type="presParOf" srcId="{86BF29E5-60E4-4809-8AAB-6565E0E7761A}" destId="{BCCE7005-0A3B-4F00-B3AD-2183F7C0B086}" srcOrd="2" destOrd="0" presId="urn:microsoft.com/office/officeart/2018/2/layout/IconVerticalSolidList"/>
    <dgm:cxn modelId="{70F9B25B-8266-4432-95EA-3C7519DD69E0}" type="presParOf" srcId="{86BF29E5-60E4-4809-8AAB-6565E0E7761A}" destId="{AA0FD67A-14C9-4EFD-ACA8-92485698FE1D}" srcOrd="3" destOrd="0" presId="urn:microsoft.com/office/officeart/2018/2/layout/IconVerticalSolidList"/>
    <dgm:cxn modelId="{BDE1BC5B-8ABA-41C9-9CDB-BCAEF13D3CCF}" type="presParOf" srcId="{7F743F5F-9173-4CBB-BC14-4FA4F99654BB}" destId="{C16BFD21-477D-4D95-9869-19F3B50A6BD3}" srcOrd="3" destOrd="0" presId="urn:microsoft.com/office/officeart/2018/2/layout/IconVerticalSolidList"/>
    <dgm:cxn modelId="{59FE39C4-8602-42DF-AFBD-DF4AE145BB3A}" type="presParOf" srcId="{7F743F5F-9173-4CBB-BC14-4FA4F99654BB}" destId="{27B1A18C-3D8E-46F5-8CF5-EE38D71CF4E2}" srcOrd="4" destOrd="0" presId="urn:microsoft.com/office/officeart/2018/2/layout/IconVerticalSolidList"/>
    <dgm:cxn modelId="{AE3800D2-C5CD-4C88-AA0D-F05C08B466A1}" type="presParOf" srcId="{27B1A18C-3D8E-46F5-8CF5-EE38D71CF4E2}" destId="{D934E6D0-9F93-4256-9DB0-4189B2D3267A}" srcOrd="0" destOrd="0" presId="urn:microsoft.com/office/officeart/2018/2/layout/IconVerticalSolidList"/>
    <dgm:cxn modelId="{1917AC11-6878-4A8D-A935-BD69315A3EEC}" type="presParOf" srcId="{27B1A18C-3D8E-46F5-8CF5-EE38D71CF4E2}" destId="{58E466C0-B9CD-40E6-9A9C-623095BFA1A3}" srcOrd="1" destOrd="0" presId="urn:microsoft.com/office/officeart/2018/2/layout/IconVerticalSolidList"/>
    <dgm:cxn modelId="{0EF1B0A9-2731-423B-8CE7-85C84CF56261}" type="presParOf" srcId="{27B1A18C-3D8E-46F5-8CF5-EE38D71CF4E2}" destId="{B2ECFA20-991E-49E2-A647-59360052BA80}" srcOrd="2" destOrd="0" presId="urn:microsoft.com/office/officeart/2018/2/layout/IconVerticalSolidList"/>
    <dgm:cxn modelId="{A5E44F59-F0B4-4624-9643-69158EAE67F2}" type="presParOf" srcId="{27B1A18C-3D8E-46F5-8CF5-EE38D71CF4E2}" destId="{DE78EDB9-86D1-4B93-8CE9-CB6D1BC5F3F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52E016-3BF5-4585-A411-0EE2403D20CA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9E8D96-614B-47E7-9E38-9519EA846165}">
      <dgm:prSet/>
      <dgm:spPr/>
      <dgm:t>
        <a:bodyPr/>
        <a:lstStyle/>
        <a:p>
          <a:r>
            <a:rPr lang="en-US"/>
            <a:t>Record and file</a:t>
          </a:r>
        </a:p>
      </dgm:t>
    </dgm:pt>
    <dgm:pt modelId="{24F57F7F-7CAE-4BEC-BB7C-F1EA8495FE73}" type="parTrans" cxnId="{DE3ACA3D-F22C-4F9F-B84E-7342C92F8165}">
      <dgm:prSet/>
      <dgm:spPr/>
      <dgm:t>
        <a:bodyPr/>
        <a:lstStyle/>
        <a:p>
          <a:endParaRPr lang="en-US"/>
        </a:p>
      </dgm:t>
    </dgm:pt>
    <dgm:pt modelId="{5816CBE9-8C3F-41F8-93E0-FAAF94C55B8D}" type="sibTrans" cxnId="{DE3ACA3D-F22C-4F9F-B84E-7342C92F8165}">
      <dgm:prSet/>
      <dgm:spPr/>
      <dgm:t>
        <a:bodyPr/>
        <a:lstStyle/>
        <a:p>
          <a:endParaRPr lang="en-US"/>
        </a:p>
      </dgm:t>
    </dgm:pt>
    <dgm:pt modelId="{0D00E537-104F-4E32-A668-900A4E723508}">
      <dgm:prSet/>
      <dgm:spPr/>
      <dgm:t>
        <a:bodyPr/>
        <a:lstStyle/>
        <a:p>
          <a:r>
            <a:rPr lang="en-US" dirty="0"/>
            <a:t>Record and file minutes</a:t>
          </a:r>
        </a:p>
      </dgm:t>
    </dgm:pt>
    <dgm:pt modelId="{B302F3D6-CB40-4F45-9404-4C79EE3269BB}" type="parTrans" cxnId="{56F64203-8657-4FC3-ACD1-0B4672B91F17}">
      <dgm:prSet/>
      <dgm:spPr/>
      <dgm:t>
        <a:bodyPr/>
        <a:lstStyle/>
        <a:p>
          <a:endParaRPr lang="en-US"/>
        </a:p>
      </dgm:t>
    </dgm:pt>
    <dgm:pt modelId="{211D9440-3066-4598-B24A-3F8C71474992}" type="sibTrans" cxnId="{56F64203-8657-4FC3-ACD1-0B4672B91F17}">
      <dgm:prSet/>
      <dgm:spPr/>
      <dgm:t>
        <a:bodyPr/>
        <a:lstStyle/>
        <a:p>
          <a:endParaRPr lang="en-US"/>
        </a:p>
      </dgm:t>
    </dgm:pt>
    <dgm:pt modelId="{462DC64D-0F7B-4B8F-B415-C57F707922A9}">
      <dgm:prSet/>
      <dgm:spPr/>
      <dgm:t>
        <a:bodyPr/>
        <a:lstStyle/>
        <a:p>
          <a:r>
            <a:rPr lang="en-US"/>
            <a:t>Post</a:t>
          </a:r>
        </a:p>
      </dgm:t>
    </dgm:pt>
    <dgm:pt modelId="{E9659DD8-49CD-49ED-9D6F-00E2B76C2CAF}" type="parTrans" cxnId="{EB3C8BC2-DE1E-40E3-A1FC-F42D4FD40585}">
      <dgm:prSet/>
      <dgm:spPr/>
      <dgm:t>
        <a:bodyPr/>
        <a:lstStyle/>
        <a:p>
          <a:endParaRPr lang="en-US"/>
        </a:p>
      </dgm:t>
    </dgm:pt>
    <dgm:pt modelId="{027094A1-88DB-46CF-972D-3639AA53E0FE}" type="sibTrans" cxnId="{EB3C8BC2-DE1E-40E3-A1FC-F42D4FD40585}">
      <dgm:prSet/>
      <dgm:spPr/>
      <dgm:t>
        <a:bodyPr/>
        <a:lstStyle/>
        <a:p>
          <a:endParaRPr lang="en-US"/>
        </a:p>
      </dgm:t>
    </dgm:pt>
    <dgm:pt modelId="{1369C4AF-4D8B-4111-95C4-05D1C4A78D24}">
      <dgm:prSet/>
      <dgm:spPr/>
      <dgm:t>
        <a:bodyPr/>
        <a:lstStyle/>
        <a:p>
          <a:r>
            <a:rPr lang="en-US" dirty="0"/>
            <a:t>Post official documents (Constitution, Bylaws, Minutes)</a:t>
          </a:r>
        </a:p>
      </dgm:t>
    </dgm:pt>
    <dgm:pt modelId="{F7BF747D-ED2C-4A98-B4F2-92A19507DFE8}" type="parTrans" cxnId="{FB9DB47A-7060-4E0C-ABEE-5E834A5F53FF}">
      <dgm:prSet/>
      <dgm:spPr/>
      <dgm:t>
        <a:bodyPr/>
        <a:lstStyle/>
        <a:p>
          <a:endParaRPr lang="en-US"/>
        </a:p>
      </dgm:t>
    </dgm:pt>
    <dgm:pt modelId="{9945B41C-E6B9-45B7-8FD2-86A3611FFCF3}" type="sibTrans" cxnId="{FB9DB47A-7060-4E0C-ABEE-5E834A5F53FF}">
      <dgm:prSet/>
      <dgm:spPr/>
      <dgm:t>
        <a:bodyPr/>
        <a:lstStyle/>
        <a:p>
          <a:endParaRPr lang="en-US"/>
        </a:p>
      </dgm:t>
    </dgm:pt>
    <dgm:pt modelId="{9A59EB86-98FC-4E8A-9721-22297119103F}">
      <dgm:prSet/>
      <dgm:spPr/>
      <dgm:t>
        <a:bodyPr/>
        <a:lstStyle/>
        <a:p>
          <a:r>
            <a:rPr lang="en-US"/>
            <a:t>Notify</a:t>
          </a:r>
        </a:p>
      </dgm:t>
    </dgm:pt>
    <dgm:pt modelId="{DEF242B8-D1FB-4D85-A3DC-48A2EE4E5844}" type="parTrans" cxnId="{39066326-B9FB-4075-854B-A00346745E8C}">
      <dgm:prSet/>
      <dgm:spPr/>
      <dgm:t>
        <a:bodyPr/>
        <a:lstStyle/>
        <a:p>
          <a:endParaRPr lang="en-US"/>
        </a:p>
      </dgm:t>
    </dgm:pt>
    <dgm:pt modelId="{AF042D07-B81E-4E89-BD23-52E7A37FB285}" type="sibTrans" cxnId="{39066326-B9FB-4075-854B-A00346745E8C}">
      <dgm:prSet/>
      <dgm:spPr/>
      <dgm:t>
        <a:bodyPr/>
        <a:lstStyle/>
        <a:p>
          <a:endParaRPr lang="en-US"/>
        </a:p>
      </dgm:t>
    </dgm:pt>
    <dgm:pt modelId="{0FB20877-8795-4E07-89A6-FFA601AA3BE4}">
      <dgm:prSet/>
      <dgm:spPr/>
      <dgm:t>
        <a:bodyPr/>
        <a:lstStyle/>
        <a:p>
          <a:r>
            <a:rPr lang="en-US" dirty="0"/>
            <a:t>Notify members of meetings</a:t>
          </a:r>
        </a:p>
      </dgm:t>
    </dgm:pt>
    <dgm:pt modelId="{B2DB0F12-1171-4D76-96B5-8650809903B8}" type="parTrans" cxnId="{BF292CD5-5669-46E0-A96F-7EAC250ECE34}">
      <dgm:prSet/>
      <dgm:spPr/>
      <dgm:t>
        <a:bodyPr/>
        <a:lstStyle/>
        <a:p>
          <a:endParaRPr lang="en-US"/>
        </a:p>
      </dgm:t>
    </dgm:pt>
    <dgm:pt modelId="{6C2187C3-52A6-409B-88DC-6414B27C9623}" type="sibTrans" cxnId="{BF292CD5-5669-46E0-A96F-7EAC250ECE34}">
      <dgm:prSet/>
      <dgm:spPr/>
      <dgm:t>
        <a:bodyPr/>
        <a:lstStyle/>
        <a:p>
          <a:endParaRPr lang="en-US"/>
        </a:p>
      </dgm:t>
    </dgm:pt>
    <dgm:pt modelId="{D4908C71-4696-44D8-8AF1-EA0C6BCEEAD9}">
      <dgm:prSet/>
      <dgm:spPr/>
      <dgm:t>
        <a:bodyPr/>
        <a:lstStyle/>
        <a:p>
          <a:r>
            <a:rPr lang="en-US"/>
            <a:t>Distribute</a:t>
          </a:r>
        </a:p>
      </dgm:t>
    </dgm:pt>
    <dgm:pt modelId="{40040D76-CC88-4C5A-B7A6-360EDF7AA10E}" type="parTrans" cxnId="{C04DA6B2-94E0-4B92-AE58-2D135F7E14E4}">
      <dgm:prSet/>
      <dgm:spPr/>
      <dgm:t>
        <a:bodyPr/>
        <a:lstStyle/>
        <a:p>
          <a:endParaRPr lang="en-US"/>
        </a:p>
      </dgm:t>
    </dgm:pt>
    <dgm:pt modelId="{143A20C5-8464-4512-8CCB-F417B788740C}" type="sibTrans" cxnId="{C04DA6B2-94E0-4B92-AE58-2D135F7E14E4}">
      <dgm:prSet/>
      <dgm:spPr/>
      <dgm:t>
        <a:bodyPr/>
        <a:lstStyle/>
        <a:p>
          <a:endParaRPr lang="en-US"/>
        </a:p>
      </dgm:t>
    </dgm:pt>
    <dgm:pt modelId="{66CEF103-92E2-4545-A31E-9BA00B1B3FD4}">
      <dgm:prSet/>
      <dgm:spPr/>
      <dgm:t>
        <a:bodyPr/>
        <a:lstStyle/>
        <a:p>
          <a:r>
            <a:rPr lang="en-US" dirty="0"/>
            <a:t>Distribute agendas and materials in advance</a:t>
          </a:r>
        </a:p>
      </dgm:t>
    </dgm:pt>
    <dgm:pt modelId="{E768A1D5-010A-4BF7-8297-D3999CADB7B5}" type="parTrans" cxnId="{7B02F6A4-2EFD-482C-B793-531838F201A2}">
      <dgm:prSet/>
      <dgm:spPr/>
      <dgm:t>
        <a:bodyPr/>
        <a:lstStyle/>
        <a:p>
          <a:endParaRPr lang="en-US"/>
        </a:p>
      </dgm:t>
    </dgm:pt>
    <dgm:pt modelId="{B58DDC07-1942-4D38-A68A-3925C5FD8B59}" type="sibTrans" cxnId="{7B02F6A4-2EFD-482C-B793-531838F201A2}">
      <dgm:prSet/>
      <dgm:spPr/>
      <dgm:t>
        <a:bodyPr/>
        <a:lstStyle/>
        <a:p>
          <a:endParaRPr lang="en-US"/>
        </a:p>
      </dgm:t>
    </dgm:pt>
    <dgm:pt modelId="{77569590-0E8B-6D49-A8D5-F75E99B028A2}" type="pres">
      <dgm:prSet presAssocID="{A852E016-3BF5-4585-A411-0EE2403D20CA}" presName="Name0" presStyleCnt="0">
        <dgm:presLayoutVars>
          <dgm:dir/>
          <dgm:animLvl val="lvl"/>
          <dgm:resizeHandles val="exact"/>
        </dgm:presLayoutVars>
      </dgm:prSet>
      <dgm:spPr/>
    </dgm:pt>
    <dgm:pt modelId="{1A6D4AEF-3418-B241-95FA-0AE670A67751}" type="pres">
      <dgm:prSet presAssocID="{2D9E8D96-614B-47E7-9E38-9519EA846165}" presName="linNode" presStyleCnt="0"/>
      <dgm:spPr/>
    </dgm:pt>
    <dgm:pt modelId="{428B5903-E512-0944-9B7E-1C64A5B18913}" type="pres">
      <dgm:prSet presAssocID="{2D9E8D96-614B-47E7-9E38-9519EA846165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66DCC098-041D-744E-97F3-0E700A6B5E30}" type="pres">
      <dgm:prSet presAssocID="{2D9E8D96-614B-47E7-9E38-9519EA846165}" presName="descendantText" presStyleLbl="alignNode1" presStyleIdx="0" presStyleCnt="4">
        <dgm:presLayoutVars>
          <dgm:bulletEnabled/>
        </dgm:presLayoutVars>
      </dgm:prSet>
      <dgm:spPr/>
    </dgm:pt>
    <dgm:pt modelId="{CBF3A0BC-101C-474F-913E-6A33C9AC1F6B}" type="pres">
      <dgm:prSet presAssocID="{5816CBE9-8C3F-41F8-93E0-FAAF94C55B8D}" presName="sp" presStyleCnt="0"/>
      <dgm:spPr/>
    </dgm:pt>
    <dgm:pt modelId="{9FB90FC5-F2CC-2145-9BEA-C2E96F6CFF9A}" type="pres">
      <dgm:prSet presAssocID="{462DC64D-0F7B-4B8F-B415-C57F707922A9}" presName="linNode" presStyleCnt="0"/>
      <dgm:spPr/>
    </dgm:pt>
    <dgm:pt modelId="{BCF5B66B-1A3B-5F45-9223-A90B9424934D}" type="pres">
      <dgm:prSet presAssocID="{462DC64D-0F7B-4B8F-B415-C57F707922A9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78B017C3-CE11-8D4F-9300-7A8D85E9A333}" type="pres">
      <dgm:prSet presAssocID="{462DC64D-0F7B-4B8F-B415-C57F707922A9}" presName="descendantText" presStyleLbl="alignNode1" presStyleIdx="1" presStyleCnt="4">
        <dgm:presLayoutVars>
          <dgm:bulletEnabled/>
        </dgm:presLayoutVars>
      </dgm:prSet>
      <dgm:spPr/>
    </dgm:pt>
    <dgm:pt modelId="{40137CF8-EB6D-B54A-A46F-42C96F083558}" type="pres">
      <dgm:prSet presAssocID="{027094A1-88DB-46CF-972D-3639AA53E0FE}" presName="sp" presStyleCnt="0"/>
      <dgm:spPr/>
    </dgm:pt>
    <dgm:pt modelId="{A2E703CC-BA3A-8E4C-88E6-F9B0B471097C}" type="pres">
      <dgm:prSet presAssocID="{9A59EB86-98FC-4E8A-9721-22297119103F}" presName="linNode" presStyleCnt="0"/>
      <dgm:spPr/>
    </dgm:pt>
    <dgm:pt modelId="{44E8805D-7624-6C4F-A2BD-474E1350EB02}" type="pres">
      <dgm:prSet presAssocID="{9A59EB86-98FC-4E8A-9721-22297119103F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466975AE-A9EE-184B-BFF3-B79261343924}" type="pres">
      <dgm:prSet presAssocID="{9A59EB86-98FC-4E8A-9721-22297119103F}" presName="descendantText" presStyleLbl="alignNode1" presStyleIdx="2" presStyleCnt="4">
        <dgm:presLayoutVars>
          <dgm:bulletEnabled/>
        </dgm:presLayoutVars>
      </dgm:prSet>
      <dgm:spPr/>
    </dgm:pt>
    <dgm:pt modelId="{26807019-DF8E-3C4B-B4B6-5E97B700C28A}" type="pres">
      <dgm:prSet presAssocID="{AF042D07-B81E-4E89-BD23-52E7A37FB285}" presName="sp" presStyleCnt="0"/>
      <dgm:spPr/>
    </dgm:pt>
    <dgm:pt modelId="{C8801B1E-E486-9342-B7BD-E2D3FA505F91}" type="pres">
      <dgm:prSet presAssocID="{D4908C71-4696-44D8-8AF1-EA0C6BCEEAD9}" presName="linNode" presStyleCnt="0"/>
      <dgm:spPr/>
    </dgm:pt>
    <dgm:pt modelId="{DCC5546D-0172-0242-88E3-A920D9ACDF71}" type="pres">
      <dgm:prSet presAssocID="{D4908C71-4696-44D8-8AF1-EA0C6BCEEAD9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353D8399-F383-F54D-A125-5C38D513E0D8}" type="pres">
      <dgm:prSet presAssocID="{D4908C71-4696-44D8-8AF1-EA0C6BCEEAD9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56F64203-8657-4FC3-ACD1-0B4672B91F17}" srcId="{2D9E8D96-614B-47E7-9E38-9519EA846165}" destId="{0D00E537-104F-4E32-A668-900A4E723508}" srcOrd="0" destOrd="0" parTransId="{B302F3D6-CB40-4F45-9404-4C79EE3269BB}" sibTransId="{211D9440-3066-4598-B24A-3F8C71474992}"/>
    <dgm:cxn modelId="{39066326-B9FB-4075-854B-A00346745E8C}" srcId="{A852E016-3BF5-4585-A411-0EE2403D20CA}" destId="{9A59EB86-98FC-4E8A-9721-22297119103F}" srcOrd="2" destOrd="0" parTransId="{DEF242B8-D1FB-4D85-A3DC-48A2EE4E5844}" sibTransId="{AF042D07-B81E-4E89-BD23-52E7A37FB285}"/>
    <dgm:cxn modelId="{AACFCE38-43F2-F545-BB20-5F022240BF52}" type="presOf" srcId="{66CEF103-92E2-4545-A31E-9BA00B1B3FD4}" destId="{353D8399-F383-F54D-A125-5C38D513E0D8}" srcOrd="0" destOrd="0" presId="urn:microsoft.com/office/officeart/2016/7/layout/VerticalHollowActionList"/>
    <dgm:cxn modelId="{0930123A-F673-D046-ABFA-CB3C2D141EFD}" type="presOf" srcId="{0D00E537-104F-4E32-A668-900A4E723508}" destId="{66DCC098-041D-744E-97F3-0E700A6B5E30}" srcOrd="0" destOrd="0" presId="urn:microsoft.com/office/officeart/2016/7/layout/VerticalHollowActionList"/>
    <dgm:cxn modelId="{DE9E093C-EAB5-B043-92CA-7DF9977EEDC9}" type="presOf" srcId="{D4908C71-4696-44D8-8AF1-EA0C6BCEEAD9}" destId="{DCC5546D-0172-0242-88E3-A920D9ACDF71}" srcOrd="0" destOrd="0" presId="urn:microsoft.com/office/officeart/2016/7/layout/VerticalHollowActionList"/>
    <dgm:cxn modelId="{DE3ACA3D-F22C-4F9F-B84E-7342C92F8165}" srcId="{A852E016-3BF5-4585-A411-0EE2403D20CA}" destId="{2D9E8D96-614B-47E7-9E38-9519EA846165}" srcOrd="0" destOrd="0" parTransId="{24F57F7F-7CAE-4BEC-BB7C-F1EA8495FE73}" sibTransId="{5816CBE9-8C3F-41F8-93E0-FAAF94C55B8D}"/>
    <dgm:cxn modelId="{24713356-D2AA-B34E-A4EF-534F992EE568}" type="presOf" srcId="{2D9E8D96-614B-47E7-9E38-9519EA846165}" destId="{428B5903-E512-0944-9B7E-1C64A5B18913}" srcOrd="0" destOrd="0" presId="urn:microsoft.com/office/officeart/2016/7/layout/VerticalHollowActionList"/>
    <dgm:cxn modelId="{5C9FA763-E8C9-2E47-8055-14FC72E04E18}" type="presOf" srcId="{462DC64D-0F7B-4B8F-B415-C57F707922A9}" destId="{BCF5B66B-1A3B-5F45-9223-A90B9424934D}" srcOrd="0" destOrd="0" presId="urn:microsoft.com/office/officeart/2016/7/layout/VerticalHollowActionList"/>
    <dgm:cxn modelId="{0E73B570-8186-D242-9B94-AF9F162578E6}" type="presOf" srcId="{1369C4AF-4D8B-4111-95C4-05D1C4A78D24}" destId="{78B017C3-CE11-8D4F-9300-7A8D85E9A333}" srcOrd="0" destOrd="0" presId="urn:microsoft.com/office/officeart/2016/7/layout/VerticalHollowActionList"/>
    <dgm:cxn modelId="{FB9DB47A-7060-4E0C-ABEE-5E834A5F53FF}" srcId="{462DC64D-0F7B-4B8F-B415-C57F707922A9}" destId="{1369C4AF-4D8B-4111-95C4-05D1C4A78D24}" srcOrd="0" destOrd="0" parTransId="{F7BF747D-ED2C-4A98-B4F2-92A19507DFE8}" sibTransId="{9945B41C-E6B9-45B7-8FD2-86A3611FFCF3}"/>
    <dgm:cxn modelId="{6F50DF9E-65E9-C748-A4AA-E326E67FBE6E}" type="presOf" srcId="{A852E016-3BF5-4585-A411-0EE2403D20CA}" destId="{77569590-0E8B-6D49-A8D5-F75E99B028A2}" srcOrd="0" destOrd="0" presId="urn:microsoft.com/office/officeart/2016/7/layout/VerticalHollowActionList"/>
    <dgm:cxn modelId="{7B02F6A4-2EFD-482C-B793-531838F201A2}" srcId="{D4908C71-4696-44D8-8AF1-EA0C6BCEEAD9}" destId="{66CEF103-92E2-4545-A31E-9BA00B1B3FD4}" srcOrd="0" destOrd="0" parTransId="{E768A1D5-010A-4BF7-8297-D3999CADB7B5}" sibTransId="{B58DDC07-1942-4D38-A68A-3925C5FD8B59}"/>
    <dgm:cxn modelId="{C04DA6B2-94E0-4B92-AE58-2D135F7E14E4}" srcId="{A852E016-3BF5-4585-A411-0EE2403D20CA}" destId="{D4908C71-4696-44D8-8AF1-EA0C6BCEEAD9}" srcOrd="3" destOrd="0" parTransId="{40040D76-CC88-4C5A-B7A6-360EDF7AA10E}" sibTransId="{143A20C5-8464-4512-8CCB-F417B788740C}"/>
    <dgm:cxn modelId="{4CFA26C1-7489-5043-B696-C873B1E2FCD2}" type="presOf" srcId="{0FB20877-8795-4E07-89A6-FFA601AA3BE4}" destId="{466975AE-A9EE-184B-BFF3-B79261343924}" srcOrd="0" destOrd="0" presId="urn:microsoft.com/office/officeart/2016/7/layout/VerticalHollowActionList"/>
    <dgm:cxn modelId="{EB3C8BC2-DE1E-40E3-A1FC-F42D4FD40585}" srcId="{A852E016-3BF5-4585-A411-0EE2403D20CA}" destId="{462DC64D-0F7B-4B8F-B415-C57F707922A9}" srcOrd="1" destOrd="0" parTransId="{E9659DD8-49CD-49ED-9D6F-00E2B76C2CAF}" sibTransId="{027094A1-88DB-46CF-972D-3639AA53E0FE}"/>
    <dgm:cxn modelId="{BF292CD5-5669-46E0-A96F-7EAC250ECE34}" srcId="{9A59EB86-98FC-4E8A-9721-22297119103F}" destId="{0FB20877-8795-4E07-89A6-FFA601AA3BE4}" srcOrd="0" destOrd="0" parTransId="{B2DB0F12-1171-4D76-96B5-8650809903B8}" sibTransId="{6C2187C3-52A6-409B-88DC-6414B27C9623}"/>
    <dgm:cxn modelId="{3AFD9EE0-F122-4D45-9E63-4B47413787B7}" type="presOf" srcId="{9A59EB86-98FC-4E8A-9721-22297119103F}" destId="{44E8805D-7624-6C4F-A2BD-474E1350EB02}" srcOrd="0" destOrd="0" presId="urn:microsoft.com/office/officeart/2016/7/layout/VerticalHollowActionList"/>
    <dgm:cxn modelId="{ED17EFC8-5CC0-EC49-82B4-FF7014FC7947}" type="presParOf" srcId="{77569590-0E8B-6D49-A8D5-F75E99B028A2}" destId="{1A6D4AEF-3418-B241-95FA-0AE670A67751}" srcOrd="0" destOrd="0" presId="urn:microsoft.com/office/officeart/2016/7/layout/VerticalHollowActionList"/>
    <dgm:cxn modelId="{64F5BC54-F852-2D48-9780-8E4F97D7B4E2}" type="presParOf" srcId="{1A6D4AEF-3418-B241-95FA-0AE670A67751}" destId="{428B5903-E512-0944-9B7E-1C64A5B18913}" srcOrd="0" destOrd="0" presId="urn:microsoft.com/office/officeart/2016/7/layout/VerticalHollowActionList"/>
    <dgm:cxn modelId="{11F2B47B-D8E3-8441-958B-0A75CD9128A5}" type="presParOf" srcId="{1A6D4AEF-3418-B241-95FA-0AE670A67751}" destId="{66DCC098-041D-744E-97F3-0E700A6B5E30}" srcOrd="1" destOrd="0" presId="urn:microsoft.com/office/officeart/2016/7/layout/VerticalHollowActionList"/>
    <dgm:cxn modelId="{083F3908-31B9-7D49-AA59-4280DA560A63}" type="presParOf" srcId="{77569590-0E8B-6D49-A8D5-F75E99B028A2}" destId="{CBF3A0BC-101C-474F-913E-6A33C9AC1F6B}" srcOrd="1" destOrd="0" presId="urn:microsoft.com/office/officeart/2016/7/layout/VerticalHollowActionList"/>
    <dgm:cxn modelId="{BC41BF38-B195-E149-9937-112AA04C5A48}" type="presParOf" srcId="{77569590-0E8B-6D49-A8D5-F75E99B028A2}" destId="{9FB90FC5-F2CC-2145-9BEA-C2E96F6CFF9A}" srcOrd="2" destOrd="0" presId="urn:microsoft.com/office/officeart/2016/7/layout/VerticalHollowActionList"/>
    <dgm:cxn modelId="{2C17002F-AB21-7640-930A-8E660D08501B}" type="presParOf" srcId="{9FB90FC5-F2CC-2145-9BEA-C2E96F6CFF9A}" destId="{BCF5B66B-1A3B-5F45-9223-A90B9424934D}" srcOrd="0" destOrd="0" presId="urn:microsoft.com/office/officeart/2016/7/layout/VerticalHollowActionList"/>
    <dgm:cxn modelId="{B50EA44D-BF64-2845-8559-9EDE51ED05E0}" type="presParOf" srcId="{9FB90FC5-F2CC-2145-9BEA-C2E96F6CFF9A}" destId="{78B017C3-CE11-8D4F-9300-7A8D85E9A333}" srcOrd="1" destOrd="0" presId="urn:microsoft.com/office/officeart/2016/7/layout/VerticalHollowActionList"/>
    <dgm:cxn modelId="{E6EE31A7-86DD-E648-9329-1CB9982B55E3}" type="presParOf" srcId="{77569590-0E8B-6D49-A8D5-F75E99B028A2}" destId="{40137CF8-EB6D-B54A-A46F-42C96F083558}" srcOrd="3" destOrd="0" presId="urn:microsoft.com/office/officeart/2016/7/layout/VerticalHollowActionList"/>
    <dgm:cxn modelId="{8A71A221-FC70-554E-8960-5B31E71B6F1F}" type="presParOf" srcId="{77569590-0E8B-6D49-A8D5-F75E99B028A2}" destId="{A2E703CC-BA3A-8E4C-88E6-F9B0B471097C}" srcOrd="4" destOrd="0" presId="urn:microsoft.com/office/officeart/2016/7/layout/VerticalHollowActionList"/>
    <dgm:cxn modelId="{F23A79E4-FEC5-BB49-9EF4-8B8EF76A57D7}" type="presParOf" srcId="{A2E703CC-BA3A-8E4C-88E6-F9B0B471097C}" destId="{44E8805D-7624-6C4F-A2BD-474E1350EB02}" srcOrd="0" destOrd="0" presId="urn:microsoft.com/office/officeart/2016/7/layout/VerticalHollowActionList"/>
    <dgm:cxn modelId="{1FC3F173-B001-7A42-B085-89A5F83CCB19}" type="presParOf" srcId="{A2E703CC-BA3A-8E4C-88E6-F9B0B471097C}" destId="{466975AE-A9EE-184B-BFF3-B79261343924}" srcOrd="1" destOrd="0" presId="urn:microsoft.com/office/officeart/2016/7/layout/VerticalHollowActionList"/>
    <dgm:cxn modelId="{77CD445E-DC82-724F-93EE-3652CAF69863}" type="presParOf" srcId="{77569590-0E8B-6D49-A8D5-F75E99B028A2}" destId="{26807019-DF8E-3C4B-B4B6-5E97B700C28A}" srcOrd="5" destOrd="0" presId="urn:microsoft.com/office/officeart/2016/7/layout/VerticalHollowActionList"/>
    <dgm:cxn modelId="{58C2F86C-C5F9-1E48-BF7B-3F9B45FD565F}" type="presParOf" srcId="{77569590-0E8B-6D49-A8D5-F75E99B028A2}" destId="{C8801B1E-E486-9342-B7BD-E2D3FA505F91}" srcOrd="6" destOrd="0" presId="urn:microsoft.com/office/officeart/2016/7/layout/VerticalHollowActionList"/>
    <dgm:cxn modelId="{93612B65-41B0-844A-8A47-97CE8EB9CA52}" type="presParOf" srcId="{C8801B1E-E486-9342-B7BD-E2D3FA505F91}" destId="{DCC5546D-0172-0242-88E3-A920D9ACDF71}" srcOrd="0" destOrd="0" presId="urn:microsoft.com/office/officeart/2016/7/layout/VerticalHollowActionList"/>
    <dgm:cxn modelId="{FEDCC533-C868-914B-80A0-CC0E904A13A4}" type="presParOf" srcId="{C8801B1E-E486-9342-B7BD-E2D3FA505F91}" destId="{353D8399-F383-F54D-A125-5C38D513E0D8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049D73-1A52-4CF2-9E80-87BA991DB20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33E9D1C7-BBE4-4FC2-B2CE-98C62946F2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Publicize Agenda</a:t>
          </a:r>
          <a:endParaRPr lang="en-US" dirty="0"/>
        </a:p>
      </dgm:t>
    </dgm:pt>
    <dgm:pt modelId="{3F452B08-B9AC-4EFF-B13E-1174EFF173DC}" type="parTrans" cxnId="{7B765754-1245-430C-B15A-630CD336911B}">
      <dgm:prSet/>
      <dgm:spPr/>
      <dgm:t>
        <a:bodyPr/>
        <a:lstStyle/>
        <a:p>
          <a:endParaRPr lang="en-US"/>
        </a:p>
      </dgm:t>
    </dgm:pt>
    <dgm:pt modelId="{17ED54E0-F0CF-4C47-A59F-57C9A49B0E42}" type="sibTrans" cxnId="{7B765754-1245-430C-B15A-630CD336911B}">
      <dgm:prSet/>
      <dgm:spPr/>
      <dgm:t>
        <a:bodyPr/>
        <a:lstStyle/>
        <a:p>
          <a:endParaRPr lang="en-US"/>
        </a:p>
      </dgm:t>
    </dgm:pt>
    <dgm:pt modelId="{9C126331-5325-42A5-BC9D-2402173EFA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Share meeting details and documents in advance</a:t>
          </a:r>
        </a:p>
        <a:p>
          <a:pPr>
            <a:lnSpc>
              <a:spcPct val="100000"/>
            </a:lnSpc>
          </a:pPr>
          <a:r>
            <a:rPr lang="en-US" b="0" i="0" dirty="0"/>
            <a:t>- Proposed Budget</a:t>
          </a:r>
        </a:p>
        <a:p>
          <a:pPr>
            <a:lnSpc>
              <a:spcPct val="100000"/>
            </a:lnSpc>
          </a:pPr>
          <a:r>
            <a:rPr lang="en-US" dirty="0"/>
            <a:t>- Draft Minutes</a:t>
          </a:r>
        </a:p>
      </dgm:t>
    </dgm:pt>
    <dgm:pt modelId="{26A60385-691B-402D-86B2-3F0AE5AEBA58}" type="parTrans" cxnId="{64F5505F-E697-4B84-9F01-32422807B649}">
      <dgm:prSet/>
      <dgm:spPr/>
      <dgm:t>
        <a:bodyPr/>
        <a:lstStyle/>
        <a:p>
          <a:endParaRPr lang="en-US"/>
        </a:p>
      </dgm:t>
    </dgm:pt>
    <dgm:pt modelId="{061F9B90-F3F5-4679-912A-F43313433306}" type="sibTrans" cxnId="{64F5505F-E697-4B84-9F01-32422807B649}">
      <dgm:prSet/>
      <dgm:spPr/>
      <dgm:t>
        <a:bodyPr/>
        <a:lstStyle/>
        <a:p>
          <a:endParaRPr lang="en-US"/>
        </a:p>
      </dgm:t>
    </dgm:pt>
    <dgm:pt modelId="{CA2921B5-0380-4816-AE71-820176B80223}" type="pres">
      <dgm:prSet presAssocID="{85049D73-1A52-4CF2-9E80-87BA991DB20F}" presName="root" presStyleCnt="0">
        <dgm:presLayoutVars>
          <dgm:dir/>
          <dgm:resizeHandles val="exact"/>
        </dgm:presLayoutVars>
      </dgm:prSet>
      <dgm:spPr/>
    </dgm:pt>
    <dgm:pt modelId="{F7BC7DBE-4668-4BCE-B7B6-F15E607B03C3}" type="pres">
      <dgm:prSet presAssocID="{33E9D1C7-BBE4-4FC2-B2CE-98C62946F2FC}" presName="compNode" presStyleCnt="0"/>
      <dgm:spPr/>
    </dgm:pt>
    <dgm:pt modelId="{7FE94C47-A718-4A8B-A792-507A48604869}" type="pres">
      <dgm:prSet presAssocID="{33E9D1C7-BBE4-4FC2-B2CE-98C62946F2FC}" presName="bgRect" presStyleLbl="bgShp" presStyleIdx="0" presStyleCnt="2"/>
      <dgm:spPr/>
    </dgm:pt>
    <dgm:pt modelId="{EC4D29C9-9D2B-4B4A-A6C2-F65D8D19CDCB}" type="pres">
      <dgm:prSet presAssocID="{33E9D1C7-BBE4-4FC2-B2CE-98C62946F2F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242C81C-9341-4774-9F21-E6B6DD13D6C8}" type="pres">
      <dgm:prSet presAssocID="{33E9D1C7-BBE4-4FC2-B2CE-98C62946F2FC}" presName="spaceRect" presStyleCnt="0"/>
      <dgm:spPr/>
    </dgm:pt>
    <dgm:pt modelId="{D887AAA4-41D8-4570-9934-3704BFC8F392}" type="pres">
      <dgm:prSet presAssocID="{33E9D1C7-BBE4-4FC2-B2CE-98C62946F2FC}" presName="parTx" presStyleLbl="revTx" presStyleIdx="0" presStyleCnt="2">
        <dgm:presLayoutVars>
          <dgm:chMax val="0"/>
          <dgm:chPref val="0"/>
        </dgm:presLayoutVars>
      </dgm:prSet>
      <dgm:spPr/>
    </dgm:pt>
    <dgm:pt modelId="{6398990F-5AED-3D49-B117-F206CE99AD41}" type="pres">
      <dgm:prSet presAssocID="{17ED54E0-F0CF-4C47-A59F-57C9A49B0E42}" presName="sibTrans" presStyleCnt="0"/>
      <dgm:spPr/>
    </dgm:pt>
    <dgm:pt modelId="{9278326E-A497-F246-BDEE-3309317457A5}" type="pres">
      <dgm:prSet presAssocID="{9C126331-5325-42A5-BC9D-2402173EFAF8}" presName="compNode" presStyleCnt="0"/>
      <dgm:spPr/>
    </dgm:pt>
    <dgm:pt modelId="{0C45D564-8946-EC45-9D9E-FF8B9B8C3C55}" type="pres">
      <dgm:prSet presAssocID="{9C126331-5325-42A5-BC9D-2402173EFAF8}" presName="bgRect" presStyleLbl="bgShp" presStyleIdx="1" presStyleCnt="2"/>
      <dgm:spPr/>
    </dgm:pt>
    <dgm:pt modelId="{7FFE89D4-FE24-104A-9EBF-1939F4C19759}" type="pres">
      <dgm:prSet presAssocID="{9C126331-5325-42A5-BC9D-2402173EFAF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ACC0930-5AE2-C643-8242-02E6DE3DB0BA}" type="pres">
      <dgm:prSet presAssocID="{9C126331-5325-42A5-BC9D-2402173EFAF8}" presName="spaceRect" presStyleCnt="0"/>
      <dgm:spPr/>
    </dgm:pt>
    <dgm:pt modelId="{E95D89D8-BB03-3743-AFA3-A597293BA192}" type="pres">
      <dgm:prSet presAssocID="{9C126331-5325-42A5-BC9D-2402173EFAF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7B765754-1245-430C-B15A-630CD336911B}" srcId="{85049D73-1A52-4CF2-9E80-87BA991DB20F}" destId="{33E9D1C7-BBE4-4FC2-B2CE-98C62946F2FC}" srcOrd="0" destOrd="0" parTransId="{3F452B08-B9AC-4EFF-B13E-1174EFF173DC}" sibTransId="{17ED54E0-F0CF-4C47-A59F-57C9A49B0E42}"/>
    <dgm:cxn modelId="{310F0E5C-A0E2-4A04-8082-949E3BDC8365}" type="presOf" srcId="{85049D73-1A52-4CF2-9E80-87BA991DB20F}" destId="{CA2921B5-0380-4816-AE71-820176B80223}" srcOrd="0" destOrd="0" presId="urn:microsoft.com/office/officeart/2018/2/layout/IconVerticalSolidList"/>
    <dgm:cxn modelId="{64F5505F-E697-4B84-9F01-32422807B649}" srcId="{85049D73-1A52-4CF2-9E80-87BA991DB20F}" destId="{9C126331-5325-42A5-BC9D-2402173EFAF8}" srcOrd="1" destOrd="0" parTransId="{26A60385-691B-402D-86B2-3F0AE5AEBA58}" sibTransId="{061F9B90-F3F5-4679-912A-F43313433306}"/>
    <dgm:cxn modelId="{24D30CE7-1BD1-4E99-ABBF-7082EA6482E4}" type="presOf" srcId="{33E9D1C7-BBE4-4FC2-B2CE-98C62946F2FC}" destId="{D887AAA4-41D8-4570-9934-3704BFC8F392}" srcOrd="0" destOrd="0" presId="urn:microsoft.com/office/officeart/2018/2/layout/IconVerticalSolidList"/>
    <dgm:cxn modelId="{C674CBFB-1A4D-3747-85A1-31121EA97ADC}" type="presOf" srcId="{9C126331-5325-42A5-BC9D-2402173EFAF8}" destId="{E95D89D8-BB03-3743-AFA3-A597293BA192}" srcOrd="0" destOrd="0" presId="urn:microsoft.com/office/officeart/2018/2/layout/IconVerticalSolidList"/>
    <dgm:cxn modelId="{83F9D955-1023-4182-BE21-932A58926072}" type="presParOf" srcId="{CA2921B5-0380-4816-AE71-820176B80223}" destId="{F7BC7DBE-4668-4BCE-B7B6-F15E607B03C3}" srcOrd="0" destOrd="0" presId="urn:microsoft.com/office/officeart/2018/2/layout/IconVerticalSolidList"/>
    <dgm:cxn modelId="{E85DCD66-3D4B-4ED8-8614-4FD8A162F0DF}" type="presParOf" srcId="{F7BC7DBE-4668-4BCE-B7B6-F15E607B03C3}" destId="{7FE94C47-A718-4A8B-A792-507A48604869}" srcOrd="0" destOrd="0" presId="urn:microsoft.com/office/officeart/2018/2/layout/IconVerticalSolidList"/>
    <dgm:cxn modelId="{2C35D5DB-1C60-4D6C-A946-AA47363F4FB4}" type="presParOf" srcId="{F7BC7DBE-4668-4BCE-B7B6-F15E607B03C3}" destId="{EC4D29C9-9D2B-4B4A-A6C2-F65D8D19CDCB}" srcOrd="1" destOrd="0" presId="urn:microsoft.com/office/officeart/2018/2/layout/IconVerticalSolidList"/>
    <dgm:cxn modelId="{3050B5A2-4507-4869-BCBF-3C4472AA1B77}" type="presParOf" srcId="{F7BC7DBE-4668-4BCE-B7B6-F15E607B03C3}" destId="{D242C81C-9341-4774-9F21-E6B6DD13D6C8}" srcOrd="2" destOrd="0" presId="urn:microsoft.com/office/officeart/2018/2/layout/IconVerticalSolidList"/>
    <dgm:cxn modelId="{A68A6E3C-F7D3-4D69-8109-B636C771D669}" type="presParOf" srcId="{F7BC7DBE-4668-4BCE-B7B6-F15E607B03C3}" destId="{D887AAA4-41D8-4570-9934-3704BFC8F392}" srcOrd="3" destOrd="0" presId="urn:microsoft.com/office/officeart/2018/2/layout/IconVerticalSolidList"/>
    <dgm:cxn modelId="{1224409F-59AD-864F-91D8-F409B0521055}" type="presParOf" srcId="{CA2921B5-0380-4816-AE71-820176B80223}" destId="{6398990F-5AED-3D49-B117-F206CE99AD41}" srcOrd="1" destOrd="0" presId="urn:microsoft.com/office/officeart/2018/2/layout/IconVerticalSolidList"/>
    <dgm:cxn modelId="{30409732-6EE2-834C-80EA-362027EE0A02}" type="presParOf" srcId="{CA2921B5-0380-4816-AE71-820176B80223}" destId="{9278326E-A497-F246-BDEE-3309317457A5}" srcOrd="2" destOrd="0" presId="urn:microsoft.com/office/officeart/2018/2/layout/IconVerticalSolidList"/>
    <dgm:cxn modelId="{FF0E4B26-C8C6-5244-AA5C-2777703702A3}" type="presParOf" srcId="{9278326E-A497-F246-BDEE-3309317457A5}" destId="{0C45D564-8946-EC45-9D9E-FF8B9B8C3C55}" srcOrd="0" destOrd="0" presId="urn:microsoft.com/office/officeart/2018/2/layout/IconVerticalSolidList"/>
    <dgm:cxn modelId="{33AFD875-704F-1647-ADCA-9A9009B3796D}" type="presParOf" srcId="{9278326E-A497-F246-BDEE-3309317457A5}" destId="{7FFE89D4-FE24-104A-9EBF-1939F4C19759}" srcOrd="1" destOrd="0" presId="urn:microsoft.com/office/officeart/2018/2/layout/IconVerticalSolidList"/>
    <dgm:cxn modelId="{ED1004C2-A582-B04E-8E74-1BD4A0F27F34}" type="presParOf" srcId="{9278326E-A497-F246-BDEE-3309317457A5}" destId="{4ACC0930-5AE2-C643-8242-02E6DE3DB0BA}" srcOrd="2" destOrd="0" presId="urn:microsoft.com/office/officeart/2018/2/layout/IconVerticalSolidList"/>
    <dgm:cxn modelId="{9B871EBF-C3C3-9B4B-B796-B2976C0C55C4}" type="presParOf" srcId="{9278326E-A497-F246-BDEE-3309317457A5}" destId="{E95D89D8-BB03-3743-AFA3-A597293BA19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41E133-DF7D-4147-BB77-AD7B70D7C00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81894A-5727-4D6D-97A3-9035344A83EA}">
      <dgm:prSet/>
      <dgm:spPr/>
      <dgm:t>
        <a:bodyPr/>
        <a:lstStyle/>
        <a:p>
          <a:r>
            <a:rPr lang="en-CA" b="0" i="0"/>
            <a:t>Confirm quorum</a:t>
          </a:r>
          <a:endParaRPr lang="en-US"/>
        </a:p>
      </dgm:t>
    </dgm:pt>
    <dgm:pt modelId="{3C45E9EB-7EFE-4CC3-AE40-BE13B694D984}" type="parTrans" cxnId="{E7CA1788-6D88-4D8E-A70E-18A3F40A1774}">
      <dgm:prSet/>
      <dgm:spPr/>
      <dgm:t>
        <a:bodyPr/>
        <a:lstStyle/>
        <a:p>
          <a:endParaRPr lang="en-US"/>
        </a:p>
      </dgm:t>
    </dgm:pt>
    <dgm:pt modelId="{9A5C73F6-F1D1-46F8-9BE4-4EE85EA903C1}" type="sibTrans" cxnId="{E7CA1788-6D88-4D8E-A70E-18A3F40A1774}">
      <dgm:prSet/>
      <dgm:spPr/>
      <dgm:t>
        <a:bodyPr/>
        <a:lstStyle/>
        <a:p>
          <a:endParaRPr lang="en-US"/>
        </a:p>
      </dgm:t>
    </dgm:pt>
    <dgm:pt modelId="{73A40F5C-4E9E-49E3-9FC8-B8E46088CCBB}">
      <dgm:prSet/>
      <dgm:spPr/>
      <dgm:t>
        <a:bodyPr/>
        <a:lstStyle/>
        <a:p>
          <a:r>
            <a:rPr lang="en-US" b="0" i="0"/>
            <a:t>Record attendance</a:t>
          </a:r>
          <a:endParaRPr lang="en-US"/>
        </a:p>
      </dgm:t>
    </dgm:pt>
    <dgm:pt modelId="{2326C5B4-DE38-4815-AB5C-78DBFD229D84}" type="parTrans" cxnId="{A2C997E5-6542-4FEC-AA47-790D65BFBB7C}">
      <dgm:prSet/>
      <dgm:spPr/>
      <dgm:t>
        <a:bodyPr/>
        <a:lstStyle/>
        <a:p>
          <a:endParaRPr lang="en-US"/>
        </a:p>
      </dgm:t>
    </dgm:pt>
    <dgm:pt modelId="{3A806AE1-B796-428E-9B84-EF4664AC347E}" type="sibTrans" cxnId="{A2C997E5-6542-4FEC-AA47-790D65BFBB7C}">
      <dgm:prSet/>
      <dgm:spPr/>
      <dgm:t>
        <a:bodyPr/>
        <a:lstStyle/>
        <a:p>
          <a:endParaRPr lang="en-US"/>
        </a:p>
      </dgm:t>
    </dgm:pt>
    <dgm:pt modelId="{FC7F3A5B-A1E7-465B-8CDE-FDF615C507B6}">
      <dgm:prSet/>
      <dgm:spPr/>
      <dgm:t>
        <a:bodyPr/>
        <a:lstStyle/>
        <a:p>
          <a:r>
            <a:rPr lang="en-US" b="0" i="0"/>
            <a:t>Use a neutral, concise tone</a:t>
          </a:r>
          <a:endParaRPr lang="en-US"/>
        </a:p>
      </dgm:t>
    </dgm:pt>
    <dgm:pt modelId="{FEF56ABB-9F59-4BBB-81D0-EE17316F91FB}" type="parTrans" cxnId="{8B310D16-77F4-4EF7-9387-1FAE517CF090}">
      <dgm:prSet/>
      <dgm:spPr/>
      <dgm:t>
        <a:bodyPr/>
        <a:lstStyle/>
        <a:p>
          <a:endParaRPr lang="en-US"/>
        </a:p>
      </dgm:t>
    </dgm:pt>
    <dgm:pt modelId="{544952D2-189C-43B0-B20F-83F2D0ED9476}" type="sibTrans" cxnId="{8B310D16-77F4-4EF7-9387-1FAE517CF090}">
      <dgm:prSet/>
      <dgm:spPr/>
      <dgm:t>
        <a:bodyPr/>
        <a:lstStyle/>
        <a:p>
          <a:endParaRPr lang="en-US"/>
        </a:p>
      </dgm:t>
    </dgm:pt>
    <dgm:pt modelId="{F1D41916-F2C6-4D7D-89E4-3B60ABAB6A83}">
      <dgm:prSet/>
      <dgm:spPr/>
      <dgm:t>
        <a:bodyPr/>
        <a:lstStyle/>
        <a:p>
          <a:r>
            <a:rPr lang="en-US" b="0" i="0"/>
            <a:t>Document:</a:t>
          </a:r>
          <a:endParaRPr lang="en-US"/>
        </a:p>
      </dgm:t>
    </dgm:pt>
    <dgm:pt modelId="{7320D3DD-1342-4230-A44D-E4375418137D}" type="parTrans" cxnId="{C54B46C4-5B1E-480D-B624-ED0412EA78E8}">
      <dgm:prSet/>
      <dgm:spPr/>
      <dgm:t>
        <a:bodyPr/>
        <a:lstStyle/>
        <a:p>
          <a:endParaRPr lang="en-US"/>
        </a:p>
      </dgm:t>
    </dgm:pt>
    <dgm:pt modelId="{0692BB9F-C0B6-49B9-9D3E-B954D2122DCA}" type="sibTrans" cxnId="{C54B46C4-5B1E-480D-B624-ED0412EA78E8}">
      <dgm:prSet/>
      <dgm:spPr/>
      <dgm:t>
        <a:bodyPr/>
        <a:lstStyle/>
        <a:p>
          <a:endParaRPr lang="en-US"/>
        </a:p>
      </dgm:t>
    </dgm:pt>
    <dgm:pt modelId="{0602F9BB-A560-4C65-A529-2B745ECFC50F}">
      <dgm:prSet/>
      <dgm:spPr/>
      <dgm:t>
        <a:bodyPr/>
        <a:lstStyle/>
        <a:p>
          <a:r>
            <a:rPr lang="en-CA" b="0" i="0" dirty="0"/>
            <a:t>Motions - </a:t>
          </a:r>
          <a:r>
            <a:rPr lang="en-US" b="0" i="0" dirty="0"/>
            <a:t>Mover and seconder</a:t>
          </a:r>
          <a:endParaRPr lang="en-US" dirty="0"/>
        </a:p>
      </dgm:t>
    </dgm:pt>
    <dgm:pt modelId="{CA32A83F-7CC3-4043-A285-569B0F68CB1D}" type="parTrans" cxnId="{F154F6C5-26D7-40D4-B63E-88254FA7D906}">
      <dgm:prSet/>
      <dgm:spPr/>
      <dgm:t>
        <a:bodyPr/>
        <a:lstStyle/>
        <a:p>
          <a:endParaRPr lang="en-US"/>
        </a:p>
      </dgm:t>
    </dgm:pt>
    <dgm:pt modelId="{C98A355B-E58E-4FBE-BAD0-F31F363836E1}" type="sibTrans" cxnId="{F154F6C5-26D7-40D4-B63E-88254FA7D906}">
      <dgm:prSet/>
      <dgm:spPr/>
      <dgm:t>
        <a:bodyPr/>
        <a:lstStyle/>
        <a:p>
          <a:endParaRPr lang="en-US"/>
        </a:p>
      </dgm:t>
    </dgm:pt>
    <dgm:pt modelId="{DF51EB9B-8766-425B-8FFB-AFBF5C71F315}">
      <dgm:prSet/>
      <dgm:spPr/>
      <dgm:t>
        <a:bodyPr/>
        <a:lstStyle/>
        <a:p>
          <a:r>
            <a:rPr lang="en-US" b="0" i="0"/>
            <a:t>Outcome (carried/defeated)</a:t>
          </a:r>
          <a:endParaRPr lang="en-US"/>
        </a:p>
      </dgm:t>
    </dgm:pt>
    <dgm:pt modelId="{ED4637CE-F6D0-462D-B063-D561E6051EE4}" type="parTrans" cxnId="{6CEB0205-33AB-433A-A994-35A7729944EE}">
      <dgm:prSet/>
      <dgm:spPr/>
      <dgm:t>
        <a:bodyPr/>
        <a:lstStyle/>
        <a:p>
          <a:endParaRPr lang="en-US"/>
        </a:p>
      </dgm:t>
    </dgm:pt>
    <dgm:pt modelId="{053A0C5F-3ABF-4C72-BEFF-FF6AC112DFAC}" type="sibTrans" cxnId="{6CEB0205-33AB-433A-A994-35A7729944EE}">
      <dgm:prSet/>
      <dgm:spPr/>
      <dgm:t>
        <a:bodyPr/>
        <a:lstStyle/>
        <a:p>
          <a:endParaRPr lang="en-US"/>
        </a:p>
      </dgm:t>
    </dgm:pt>
    <dgm:pt modelId="{62E3D8CB-3A37-4C5E-B85A-60303BEEAEB7}">
      <dgm:prSet/>
      <dgm:spPr/>
      <dgm:t>
        <a:bodyPr/>
        <a:lstStyle/>
        <a:p>
          <a:r>
            <a:rPr lang="en-US" b="0" i="0"/>
            <a:t>Action items</a:t>
          </a:r>
          <a:endParaRPr lang="en-US"/>
        </a:p>
      </dgm:t>
    </dgm:pt>
    <dgm:pt modelId="{42A828DD-E9FB-4B8B-BA84-FAE5704EB199}" type="parTrans" cxnId="{47FF57E9-E44B-4E35-A81E-544CA5BAF8FD}">
      <dgm:prSet/>
      <dgm:spPr/>
      <dgm:t>
        <a:bodyPr/>
        <a:lstStyle/>
        <a:p>
          <a:endParaRPr lang="en-US"/>
        </a:p>
      </dgm:t>
    </dgm:pt>
    <dgm:pt modelId="{868D4D75-099A-48DE-B4CA-08976BDA6F9F}" type="sibTrans" cxnId="{47FF57E9-E44B-4E35-A81E-544CA5BAF8FD}">
      <dgm:prSet/>
      <dgm:spPr/>
      <dgm:t>
        <a:bodyPr/>
        <a:lstStyle/>
        <a:p>
          <a:endParaRPr lang="en-US"/>
        </a:p>
      </dgm:t>
    </dgm:pt>
    <dgm:pt modelId="{3F3622D5-1347-4C93-AFCD-8FD07F3AE461}">
      <dgm:prSet/>
      <dgm:spPr/>
      <dgm:t>
        <a:bodyPr/>
        <a:lstStyle/>
        <a:p>
          <a:r>
            <a:rPr lang="en-CA" b="0" i="0" dirty="0"/>
            <a:t>U</a:t>
          </a:r>
          <a:r>
            <a:rPr lang="en-US" b="0" i="0" dirty="0"/>
            <a:t>se a consistent format with headings</a:t>
          </a:r>
          <a:endParaRPr lang="en-US" dirty="0"/>
        </a:p>
      </dgm:t>
    </dgm:pt>
    <dgm:pt modelId="{39D96502-4082-4E7F-B078-9BA257F7B24E}" type="parTrans" cxnId="{97EF6188-0A39-4A0A-B1BF-B05F1B76F7D7}">
      <dgm:prSet/>
      <dgm:spPr/>
      <dgm:t>
        <a:bodyPr/>
        <a:lstStyle/>
        <a:p>
          <a:endParaRPr lang="en-US"/>
        </a:p>
      </dgm:t>
    </dgm:pt>
    <dgm:pt modelId="{C066C992-A9CC-4E4D-A5CF-64015CBA35B2}" type="sibTrans" cxnId="{97EF6188-0A39-4A0A-B1BF-B05F1B76F7D7}">
      <dgm:prSet/>
      <dgm:spPr/>
      <dgm:t>
        <a:bodyPr/>
        <a:lstStyle/>
        <a:p>
          <a:endParaRPr lang="en-US"/>
        </a:p>
      </dgm:t>
    </dgm:pt>
    <dgm:pt modelId="{3AD162FF-C3F9-1543-8DED-250CAD9C2173}" type="pres">
      <dgm:prSet presAssocID="{AE41E133-DF7D-4147-BB77-AD7B70D7C0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0069918-BA33-4D4E-93CA-A1E9CC0CD1A3}" type="pres">
      <dgm:prSet presAssocID="{F481894A-5727-4D6D-97A3-9035344A83EA}" presName="hierRoot1" presStyleCnt="0">
        <dgm:presLayoutVars>
          <dgm:hierBranch val="init"/>
        </dgm:presLayoutVars>
      </dgm:prSet>
      <dgm:spPr/>
    </dgm:pt>
    <dgm:pt modelId="{25CC32BE-C5DD-EE44-B2E5-E01504EA1897}" type="pres">
      <dgm:prSet presAssocID="{F481894A-5727-4D6D-97A3-9035344A83EA}" presName="rootComposite1" presStyleCnt="0"/>
      <dgm:spPr/>
    </dgm:pt>
    <dgm:pt modelId="{A50F4BC1-C616-3A44-989E-7047BD7E9893}" type="pres">
      <dgm:prSet presAssocID="{F481894A-5727-4D6D-97A3-9035344A83EA}" presName="rootText1" presStyleLbl="node0" presStyleIdx="0" presStyleCnt="5">
        <dgm:presLayoutVars>
          <dgm:chPref val="3"/>
        </dgm:presLayoutVars>
      </dgm:prSet>
      <dgm:spPr/>
    </dgm:pt>
    <dgm:pt modelId="{F9F21A93-E7B6-DD4F-A6D0-875A824E4797}" type="pres">
      <dgm:prSet presAssocID="{F481894A-5727-4D6D-97A3-9035344A83EA}" presName="rootConnector1" presStyleLbl="node1" presStyleIdx="0" presStyleCnt="0"/>
      <dgm:spPr/>
    </dgm:pt>
    <dgm:pt modelId="{252D91B1-68E6-734B-842E-3833AB46C8A6}" type="pres">
      <dgm:prSet presAssocID="{F481894A-5727-4D6D-97A3-9035344A83EA}" presName="hierChild2" presStyleCnt="0"/>
      <dgm:spPr/>
    </dgm:pt>
    <dgm:pt modelId="{2D09671C-B8E9-CE49-948B-A13D1026AFD6}" type="pres">
      <dgm:prSet presAssocID="{F481894A-5727-4D6D-97A3-9035344A83EA}" presName="hierChild3" presStyleCnt="0"/>
      <dgm:spPr/>
    </dgm:pt>
    <dgm:pt modelId="{A46E1AE4-FF4D-FC49-9A2A-851B1BCEF0AF}" type="pres">
      <dgm:prSet presAssocID="{73A40F5C-4E9E-49E3-9FC8-B8E46088CCBB}" presName="hierRoot1" presStyleCnt="0">
        <dgm:presLayoutVars>
          <dgm:hierBranch val="init"/>
        </dgm:presLayoutVars>
      </dgm:prSet>
      <dgm:spPr/>
    </dgm:pt>
    <dgm:pt modelId="{EC56089F-D63E-9142-A10B-92FC06043B8C}" type="pres">
      <dgm:prSet presAssocID="{73A40F5C-4E9E-49E3-9FC8-B8E46088CCBB}" presName="rootComposite1" presStyleCnt="0"/>
      <dgm:spPr/>
    </dgm:pt>
    <dgm:pt modelId="{1CD007D7-F13E-3B4F-AF3C-CE25A9E46B24}" type="pres">
      <dgm:prSet presAssocID="{73A40F5C-4E9E-49E3-9FC8-B8E46088CCBB}" presName="rootText1" presStyleLbl="node0" presStyleIdx="1" presStyleCnt="5">
        <dgm:presLayoutVars>
          <dgm:chPref val="3"/>
        </dgm:presLayoutVars>
      </dgm:prSet>
      <dgm:spPr/>
    </dgm:pt>
    <dgm:pt modelId="{6B19174E-47F5-9042-A039-15F074B8890E}" type="pres">
      <dgm:prSet presAssocID="{73A40F5C-4E9E-49E3-9FC8-B8E46088CCBB}" presName="rootConnector1" presStyleLbl="node1" presStyleIdx="0" presStyleCnt="0"/>
      <dgm:spPr/>
    </dgm:pt>
    <dgm:pt modelId="{D722A7DB-760A-EB4B-8516-C853F9F5E1FC}" type="pres">
      <dgm:prSet presAssocID="{73A40F5C-4E9E-49E3-9FC8-B8E46088CCBB}" presName="hierChild2" presStyleCnt="0"/>
      <dgm:spPr/>
    </dgm:pt>
    <dgm:pt modelId="{57C53DD6-9EF4-954D-A010-875D5BBE2F5D}" type="pres">
      <dgm:prSet presAssocID="{73A40F5C-4E9E-49E3-9FC8-B8E46088CCBB}" presName="hierChild3" presStyleCnt="0"/>
      <dgm:spPr/>
    </dgm:pt>
    <dgm:pt modelId="{35FF45DB-B349-434F-952A-4F72382317B2}" type="pres">
      <dgm:prSet presAssocID="{FC7F3A5B-A1E7-465B-8CDE-FDF615C507B6}" presName="hierRoot1" presStyleCnt="0">
        <dgm:presLayoutVars>
          <dgm:hierBranch val="init"/>
        </dgm:presLayoutVars>
      </dgm:prSet>
      <dgm:spPr/>
    </dgm:pt>
    <dgm:pt modelId="{F2B99811-1771-1749-8E06-83271D967C72}" type="pres">
      <dgm:prSet presAssocID="{FC7F3A5B-A1E7-465B-8CDE-FDF615C507B6}" presName="rootComposite1" presStyleCnt="0"/>
      <dgm:spPr/>
    </dgm:pt>
    <dgm:pt modelId="{0C0A60B8-704D-7448-B044-BD62A4F53E26}" type="pres">
      <dgm:prSet presAssocID="{FC7F3A5B-A1E7-465B-8CDE-FDF615C507B6}" presName="rootText1" presStyleLbl="node0" presStyleIdx="2" presStyleCnt="5">
        <dgm:presLayoutVars>
          <dgm:chPref val="3"/>
        </dgm:presLayoutVars>
      </dgm:prSet>
      <dgm:spPr/>
    </dgm:pt>
    <dgm:pt modelId="{34A77D7D-8546-E745-801E-A9B967514302}" type="pres">
      <dgm:prSet presAssocID="{FC7F3A5B-A1E7-465B-8CDE-FDF615C507B6}" presName="rootConnector1" presStyleLbl="node1" presStyleIdx="0" presStyleCnt="0"/>
      <dgm:spPr/>
    </dgm:pt>
    <dgm:pt modelId="{1CE7490D-16D6-AA4F-9568-CCFB767E2B7A}" type="pres">
      <dgm:prSet presAssocID="{FC7F3A5B-A1E7-465B-8CDE-FDF615C507B6}" presName="hierChild2" presStyleCnt="0"/>
      <dgm:spPr/>
    </dgm:pt>
    <dgm:pt modelId="{AC2E82DE-594C-4148-ACD7-FD422F44A856}" type="pres">
      <dgm:prSet presAssocID="{FC7F3A5B-A1E7-465B-8CDE-FDF615C507B6}" presName="hierChild3" presStyleCnt="0"/>
      <dgm:spPr/>
    </dgm:pt>
    <dgm:pt modelId="{21DB57CD-0FCC-F34C-AC8B-386851144FCE}" type="pres">
      <dgm:prSet presAssocID="{F1D41916-F2C6-4D7D-89E4-3B60ABAB6A83}" presName="hierRoot1" presStyleCnt="0">
        <dgm:presLayoutVars>
          <dgm:hierBranch val="init"/>
        </dgm:presLayoutVars>
      </dgm:prSet>
      <dgm:spPr/>
    </dgm:pt>
    <dgm:pt modelId="{544F93DE-4A9B-134B-A1A3-735D1352010B}" type="pres">
      <dgm:prSet presAssocID="{F1D41916-F2C6-4D7D-89E4-3B60ABAB6A83}" presName="rootComposite1" presStyleCnt="0"/>
      <dgm:spPr/>
    </dgm:pt>
    <dgm:pt modelId="{A6BF1065-49F2-504E-B4E8-9D3DC0472807}" type="pres">
      <dgm:prSet presAssocID="{F1D41916-F2C6-4D7D-89E4-3B60ABAB6A83}" presName="rootText1" presStyleLbl="node0" presStyleIdx="3" presStyleCnt="5">
        <dgm:presLayoutVars>
          <dgm:chPref val="3"/>
        </dgm:presLayoutVars>
      </dgm:prSet>
      <dgm:spPr/>
    </dgm:pt>
    <dgm:pt modelId="{4C523C18-E10D-4744-8E06-53C5DA3DDC22}" type="pres">
      <dgm:prSet presAssocID="{F1D41916-F2C6-4D7D-89E4-3B60ABAB6A83}" presName="rootConnector1" presStyleLbl="node1" presStyleIdx="0" presStyleCnt="0"/>
      <dgm:spPr/>
    </dgm:pt>
    <dgm:pt modelId="{1BD11F57-724C-464A-91D4-106E2E0700F7}" type="pres">
      <dgm:prSet presAssocID="{F1D41916-F2C6-4D7D-89E4-3B60ABAB6A83}" presName="hierChild2" presStyleCnt="0"/>
      <dgm:spPr/>
    </dgm:pt>
    <dgm:pt modelId="{C7DC3256-B643-174B-83FE-B58FABF8941C}" type="pres">
      <dgm:prSet presAssocID="{CA32A83F-7CC3-4043-A285-569B0F68CB1D}" presName="Name64" presStyleLbl="parChTrans1D2" presStyleIdx="0" presStyleCnt="3"/>
      <dgm:spPr/>
    </dgm:pt>
    <dgm:pt modelId="{DD1BF19D-AF05-C541-A037-E64DEBB42C19}" type="pres">
      <dgm:prSet presAssocID="{0602F9BB-A560-4C65-A529-2B745ECFC50F}" presName="hierRoot2" presStyleCnt="0">
        <dgm:presLayoutVars>
          <dgm:hierBranch val="init"/>
        </dgm:presLayoutVars>
      </dgm:prSet>
      <dgm:spPr/>
    </dgm:pt>
    <dgm:pt modelId="{EA8AA6A3-2380-104B-8DEA-FABF3C99A512}" type="pres">
      <dgm:prSet presAssocID="{0602F9BB-A560-4C65-A529-2B745ECFC50F}" presName="rootComposite" presStyleCnt="0"/>
      <dgm:spPr/>
    </dgm:pt>
    <dgm:pt modelId="{F2E56CB5-BB35-304B-9C4B-FD0505B59401}" type="pres">
      <dgm:prSet presAssocID="{0602F9BB-A560-4C65-A529-2B745ECFC50F}" presName="rootText" presStyleLbl="node2" presStyleIdx="0" presStyleCnt="3">
        <dgm:presLayoutVars>
          <dgm:chPref val="3"/>
        </dgm:presLayoutVars>
      </dgm:prSet>
      <dgm:spPr/>
    </dgm:pt>
    <dgm:pt modelId="{7F9471E2-8C40-C84E-89DA-255D411AF82A}" type="pres">
      <dgm:prSet presAssocID="{0602F9BB-A560-4C65-A529-2B745ECFC50F}" presName="rootConnector" presStyleLbl="node2" presStyleIdx="0" presStyleCnt="3"/>
      <dgm:spPr/>
    </dgm:pt>
    <dgm:pt modelId="{AF24620D-32FE-B245-8FFB-E799BCA3DEFB}" type="pres">
      <dgm:prSet presAssocID="{0602F9BB-A560-4C65-A529-2B745ECFC50F}" presName="hierChild4" presStyleCnt="0"/>
      <dgm:spPr/>
    </dgm:pt>
    <dgm:pt modelId="{3899A03B-0336-8440-AF90-DAEB8B9933C8}" type="pres">
      <dgm:prSet presAssocID="{0602F9BB-A560-4C65-A529-2B745ECFC50F}" presName="hierChild5" presStyleCnt="0"/>
      <dgm:spPr/>
    </dgm:pt>
    <dgm:pt modelId="{D18496CD-B6F9-C848-A1A9-547632386873}" type="pres">
      <dgm:prSet presAssocID="{ED4637CE-F6D0-462D-B063-D561E6051EE4}" presName="Name64" presStyleLbl="parChTrans1D2" presStyleIdx="1" presStyleCnt="3"/>
      <dgm:spPr/>
    </dgm:pt>
    <dgm:pt modelId="{9207C07E-BECA-E54D-84A4-DF38F9F2C681}" type="pres">
      <dgm:prSet presAssocID="{DF51EB9B-8766-425B-8FFB-AFBF5C71F315}" presName="hierRoot2" presStyleCnt="0">
        <dgm:presLayoutVars>
          <dgm:hierBranch val="init"/>
        </dgm:presLayoutVars>
      </dgm:prSet>
      <dgm:spPr/>
    </dgm:pt>
    <dgm:pt modelId="{A2F37B72-BBF9-3C49-8615-0F1018F0059D}" type="pres">
      <dgm:prSet presAssocID="{DF51EB9B-8766-425B-8FFB-AFBF5C71F315}" presName="rootComposite" presStyleCnt="0"/>
      <dgm:spPr/>
    </dgm:pt>
    <dgm:pt modelId="{3AF3CA0D-CEFC-D94A-9ECC-76A48584E2F0}" type="pres">
      <dgm:prSet presAssocID="{DF51EB9B-8766-425B-8FFB-AFBF5C71F315}" presName="rootText" presStyleLbl="node2" presStyleIdx="1" presStyleCnt="3">
        <dgm:presLayoutVars>
          <dgm:chPref val="3"/>
        </dgm:presLayoutVars>
      </dgm:prSet>
      <dgm:spPr/>
    </dgm:pt>
    <dgm:pt modelId="{39CF3A2D-E059-074C-9963-E40FBAC87CFF}" type="pres">
      <dgm:prSet presAssocID="{DF51EB9B-8766-425B-8FFB-AFBF5C71F315}" presName="rootConnector" presStyleLbl="node2" presStyleIdx="1" presStyleCnt="3"/>
      <dgm:spPr/>
    </dgm:pt>
    <dgm:pt modelId="{39ACBA1E-CAE9-D740-9D46-3BC9B532B3AC}" type="pres">
      <dgm:prSet presAssocID="{DF51EB9B-8766-425B-8FFB-AFBF5C71F315}" presName="hierChild4" presStyleCnt="0"/>
      <dgm:spPr/>
    </dgm:pt>
    <dgm:pt modelId="{2FDF9B32-AF15-CC49-AAB9-6AD54F18CFEA}" type="pres">
      <dgm:prSet presAssocID="{DF51EB9B-8766-425B-8FFB-AFBF5C71F315}" presName="hierChild5" presStyleCnt="0"/>
      <dgm:spPr/>
    </dgm:pt>
    <dgm:pt modelId="{F593E85A-4EA9-E54D-AFFF-87F91C6E4997}" type="pres">
      <dgm:prSet presAssocID="{42A828DD-E9FB-4B8B-BA84-FAE5704EB199}" presName="Name64" presStyleLbl="parChTrans1D2" presStyleIdx="2" presStyleCnt="3"/>
      <dgm:spPr/>
    </dgm:pt>
    <dgm:pt modelId="{7002C66D-2BDB-2546-B7D8-027480589FD5}" type="pres">
      <dgm:prSet presAssocID="{62E3D8CB-3A37-4C5E-B85A-60303BEEAEB7}" presName="hierRoot2" presStyleCnt="0">
        <dgm:presLayoutVars>
          <dgm:hierBranch val="init"/>
        </dgm:presLayoutVars>
      </dgm:prSet>
      <dgm:spPr/>
    </dgm:pt>
    <dgm:pt modelId="{AB31C6C3-4468-5542-9F4D-3F42AEA828FB}" type="pres">
      <dgm:prSet presAssocID="{62E3D8CB-3A37-4C5E-B85A-60303BEEAEB7}" presName="rootComposite" presStyleCnt="0"/>
      <dgm:spPr/>
    </dgm:pt>
    <dgm:pt modelId="{220E99E1-5942-4F47-BC4B-C95CEBA0F174}" type="pres">
      <dgm:prSet presAssocID="{62E3D8CB-3A37-4C5E-B85A-60303BEEAEB7}" presName="rootText" presStyleLbl="node2" presStyleIdx="2" presStyleCnt="3">
        <dgm:presLayoutVars>
          <dgm:chPref val="3"/>
        </dgm:presLayoutVars>
      </dgm:prSet>
      <dgm:spPr/>
    </dgm:pt>
    <dgm:pt modelId="{31FE9E76-D50D-824D-83CE-F8D410685127}" type="pres">
      <dgm:prSet presAssocID="{62E3D8CB-3A37-4C5E-B85A-60303BEEAEB7}" presName="rootConnector" presStyleLbl="node2" presStyleIdx="2" presStyleCnt="3"/>
      <dgm:spPr/>
    </dgm:pt>
    <dgm:pt modelId="{99EA67C6-BB0C-B74D-94E8-668001D5EEC4}" type="pres">
      <dgm:prSet presAssocID="{62E3D8CB-3A37-4C5E-B85A-60303BEEAEB7}" presName="hierChild4" presStyleCnt="0"/>
      <dgm:spPr/>
    </dgm:pt>
    <dgm:pt modelId="{77BEE285-87A4-804A-92C5-79F72EDE530D}" type="pres">
      <dgm:prSet presAssocID="{62E3D8CB-3A37-4C5E-B85A-60303BEEAEB7}" presName="hierChild5" presStyleCnt="0"/>
      <dgm:spPr/>
    </dgm:pt>
    <dgm:pt modelId="{F4F7928A-474D-0B41-86A0-360BC294D85A}" type="pres">
      <dgm:prSet presAssocID="{F1D41916-F2C6-4D7D-89E4-3B60ABAB6A83}" presName="hierChild3" presStyleCnt="0"/>
      <dgm:spPr/>
    </dgm:pt>
    <dgm:pt modelId="{0349A534-9956-A740-B9D1-6301D2189B77}" type="pres">
      <dgm:prSet presAssocID="{3F3622D5-1347-4C93-AFCD-8FD07F3AE461}" presName="hierRoot1" presStyleCnt="0">
        <dgm:presLayoutVars>
          <dgm:hierBranch val="init"/>
        </dgm:presLayoutVars>
      </dgm:prSet>
      <dgm:spPr/>
    </dgm:pt>
    <dgm:pt modelId="{12E6C8CB-1915-5F40-B56D-0B075126B674}" type="pres">
      <dgm:prSet presAssocID="{3F3622D5-1347-4C93-AFCD-8FD07F3AE461}" presName="rootComposite1" presStyleCnt="0"/>
      <dgm:spPr/>
    </dgm:pt>
    <dgm:pt modelId="{D1F169E1-A840-1E4F-B297-0EBB2560B4DA}" type="pres">
      <dgm:prSet presAssocID="{3F3622D5-1347-4C93-AFCD-8FD07F3AE461}" presName="rootText1" presStyleLbl="node0" presStyleIdx="4" presStyleCnt="5">
        <dgm:presLayoutVars>
          <dgm:chPref val="3"/>
        </dgm:presLayoutVars>
      </dgm:prSet>
      <dgm:spPr/>
    </dgm:pt>
    <dgm:pt modelId="{96B63E19-BEEC-E747-AAB0-4A6B6269FC6E}" type="pres">
      <dgm:prSet presAssocID="{3F3622D5-1347-4C93-AFCD-8FD07F3AE461}" presName="rootConnector1" presStyleLbl="node1" presStyleIdx="0" presStyleCnt="0"/>
      <dgm:spPr/>
    </dgm:pt>
    <dgm:pt modelId="{FD207344-13F4-0E41-A60B-86F4A1C8C1A6}" type="pres">
      <dgm:prSet presAssocID="{3F3622D5-1347-4C93-AFCD-8FD07F3AE461}" presName="hierChild2" presStyleCnt="0"/>
      <dgm:spPr/>
    </dgm:pt>
    <dgm:pt modelId="{E60A3643-5252-C447-AA0E-FEE18F542A73}" type="pres">
      <dgm:prSet presAssocID="{3F3622D5-1347-4C93-AFCD-8FD07F3AE461}" presName="hierChild3" presStyleCnt="0"/>
      <dgm:spPr/>
    </dgm:pt>
  </dgm:ptLst>
  <dgm:cxnLst>
    <dgm:cxn modelId="{6CEB0205-33AB-433A-A994-35A7729944EE}" srcId="{F1D41916-F2C6-4D7D-89E4-3B60ABAB6A83}" destId="{DF51EB9B-8766-425B-8FFB-AFBF5C71F315}" srcOrd="1" destOrd="0" parTransId="{ED4637CE-F6D0-462D-B063-D561E6051EE4}" sibTransId="{053A0C5F-3ABF-4C72-BEFF-FF6AC112DFAC}"/>
    <dgm:cxn modelId="{DFF47407-6AB5-7745-8E1E-01C90FC82B29}" type="presOf" srcId="{42A828DD-E9FB-4B8B-BA84-FAE5704EB199}" destId="{F593E85A-4EA9-E54D-AFFF-87F91C6E4997}" srcOrd="0" destOrd="0" presId="urn:microsoft.com/office/officeart/2009/3/layout/HorizontalOrganizationChart"/>
    <dgm:cxn modelId="{760A9F0E-3836-5F48-9021-BEE6930CB12C}" type="presOf" srcId="{3F3622D5-1347-4C93-AFCD-8FD07F3AE461}" destId="{96B63E19-BEEC-E747-AAB0-4A6B6269FC6E}" srcOrd="1" destOrd="0" presId="urn:microsoft.com/office/officeart/2009/3/layout/HorizontalOrganizationChart"/>
    <dgm:cxn modelId="{8B310D16-77F4-4EF7-9387-1FAE517CF090}" srcId="{AE41E133-DF7D-4147-BB77-AD7B70D7C002}" destId="{FC7F3A5B-A1E7-465B-8CDE-FDF615C507B6}" srcOrd="2" destOrd="0" parTransId="{FEF56ABB-9F59-4BBB-81D0-EE17316F91FB}" sibTransId="{544952D2-189C-43B0-B20F-83F2D0ED9476}"/>
    <dgm:cxn modelId="{D791941A-5370-2C41-A470-1EC8995FDEA7}" type="presOf" srcId="{F1D41916-F2C6-4D7D-89E4-3B60ABAB6A83}" destId="{A6BF1065-49F2-504E-B4E8-9D3DC0472807}" srcOrd="0" destOrd="0" presId="urn:microsoft.com/office/officeart/2009/3/layout/HorizontalOrganizationChart"/>
    <dgm:cxn modelId="{09BF4E23-9807-9747-B72B-6CE2490CAE47}" type="presOf" srcId="{F1D41916-F2C6-4D7D-89E4-3B60ABAB6A83}" destId="{4C523C18-E10D-4744-8E06-53C5DA3DDC22}" srcOrd="1" destOrd="0" presId="urn:microsoft.com/office/officeart/2009/3/layout/HorizontalOrganizationChart"/>
    <dgm:cxn modelId="{EB88B528-A098-1D49-B1EE-87A7D9E76B28}" type="presOf" srcId="{DF51EB9B-8766-425B-8FFB-AFBF5C71F315}" destId="{39CF3A2D-E059-074C-9963-E40FBAC87CFF}" srcOrd="1" destOrd="0" presId="urn:microsoft.com/office/officeart/2009/3/layout/HorizontalOrganizationChart"/>
    <dgm:cxn modelId="{AE0A1D38-F10A-5A44-A219-25A3A44A23DD}" type="presOf" srcId="{AE41E133-DF7D-4147-BB77-AD7B70D7C002}" destId="{3AD162FF-C3F9-1543-8DED-250CAD9C2173}" srcOrd="0" destOrd="0" presId="urn:microsoft.com/office/officeart/2009/3/layout/HorizontalOrganizationChart"/>
    <dgm:cxn modelId="{6490673E-3E80-AA47-A959-AFB3F49A6F21}" type="presOf" srcId="{62E3D8CB-3A37-4C5E-B85A-60303BEEAEB7}" destId="{31FE9E76-D50D-824D-83CE-F8D410685127}" srcOrd="1" destOrd="0" presId="urn:microsoft.com/office/officeart/2009/3/layout/HorizontalOrganizationChart"/>
    <dgm:cxn modelId="{ACE9BC4B-90BF-2641-8FCE-BDFFFFC2D38F}" type="presOf" srcId="{CA32A83F-7CC3-4043-A285-569B0F68CB1D}" destId="{C7DC3256-B643-174B-83FE-B58FABF8941C}" srcOrd="0" destOrd="0" presId="urn:microsoft.com/office/officeart/2009/3/layout/HorizontalOrganizationChart"/>
    <dgm:cxn modelId="{6148AC52-77BB-E741-B57A-E5B65F5C22AB}" type="presOf" srcId="{FC7F3A5B-A1E7-465B-8CDE-FDF615C507B6}" destId="{0C0A60B8-704D-7448-B044-BD62A4F53E26}" srcOrd="0" destOrd="0" presId="urn:microsoft.com/office/officeart/2009/3/layout/HorizontalOrganizationChart"/>
    <dgm:cxn modelId="{D1732156-5FBE-984F-9593-93AC4FC54A09}" type="presOf" srcId="{F481894A-5727-4D6D-97A3-9035344A83EA}" destId="{F9F21A93-E7B6-DD4F-A6D0-875A824E4797}" srcOrd="1" destOrd="0" presId="urn:microsoft.com/office/officeart/2009/3/layout/HorizontalOrganizationChart"/>
    <dgm:cxn modelId="{E49B5A56-187E-9242-BA1F-9DF20FF84AEA}" type="presOf" srcId="{ED4637CE-F6D0-462D-B063-D561E6051EE4}" destId="{D18496CD-B6F9-C848-A1A9-547632386873}" srcOrd="0" destOrd="0" presId="urn:microsoft.com/office/officeart/2009/3/layout/HorizontalOrganizationChart"/>
    <dgm:cxn modelId="{7BB6D057-C62D-0D48-80C5-F043F16A19D3}" type="presOf" srcId="{0602F9BB-A560-4C65-A529-2B745ECFC50F}" destId="{7F9471E2-8C40-C84E-89DA-255D411AF82A}" srcOrd="1" destOrd="0" presId="urn:microsoft.com/office/officeart/2009/3/layout/HorizontalOrganizationChart"/>
    <dgm:cxn modelId="{ACC0AE66-1D2F-974B-A499-B7C149ACFA0C}" type="presOf" srcId="{62E3D8CB-3A37-4C5E-B85A-60303BEEAEB7}" destId="{220E99E1-5942-4F47-BC4B-C95CEBA0F174}" srcOrd="0" destOrd="0" presId="urn:microsoft.com/office/officeart/2009/3/layout/HorizontalOrganizationChart"/>
    <dgm:cxn modelId="{28120B79-EC5D-5A42-85EE-C49FE12B6569}" type="presOf" srcId="{FC7F3A5B-A1E7-465B-8CDE-FDF615C507B6}" destId="{34A77D7D-8546-E745-801E-A9B967514302}" srcOrd="1" destOrd="0" presId="urn:microsoft.com/office/officeart/2009/3/layout/HorizontalOrganizationChart"/>
    <dgm:cxn modelId="{0C317A7F-5CB6-A142-9BAF-82EFEC8DF78A}" type="presOf" srcId="{F481894A-5727-4D6D-97A3-9035344A83EA}" destId="{A50F4BC1-C616-3A44-989E-7047BD7E9893}" srcOrd="0" destOrd="0" presId="urn:microsoft.com/office/officeart/2009/3/layout/HorizontalOrganizationChart"/>
    <dgm:cxn modelId="{DAD9BD85-F170-B043-9E38-9B92CB5FEBF9}" type="presOf" srcId="{3F3622D5-1347-4C93-AFCD-8FD07F3AE461}" destId="{D1F169E1-A840-1E4F-B297-0EBB2560B4DA}" srcOrd="0" destOrd="0" presId="urn:microsoft.com/office/officeart/2009/3/layout/HorizontalOrganizationChart"/>
    <dgm:cxn modelId="{E7CA1788-6D88-4D8E-A70E-18A3F40A1774}" srcId="{AE41E133-DF7D-4147-BB77-AD7B70D7C002}" destId="{F481894A-5727-4D6D-97A3-9035344A83EA}" srcOrd="0" destOrd="0" parTransId="{3C45E9EB-7EFE-4CC3-AE40-BE13B694D984}" sibTransId="{9A5C73F6-F1D1-46F8-9BE4-4EE85EA903C1}"/>
    <dgm:cxn modelId="{97EF6188-0A39-4A0A-B1BF-B05F1B76F7D7}" srcId="{AE41E133-DF7D-4147-BB77-AD7B70D7C002}" destId="{3F3622D5-1347-4C93-AFCD-8FD07F3AE461}" srcOrd="4" destOrd="0" parTransId="{39D96502-4082-4E7F-B078-9BA257F7B24E}" sibTransId="{C066C992-A9CC-4E4D-A5CF-64015CBA35B2}"/>
    <dgm:cxn modelId="{3CB20194-9EA4-2941-A642-FF3DC99D3E53}" type="presOf" srcId="{DF51EB9B-8766-425B-8FFB-AFBF5C71F315}" destId="{3AF3CA0D-CEFC-D94A-9ECC-76A48584E2F0}" srcOrd="0" destOrd="0" presId="urn:microsoft.com/office/officeart/2009/3/layout/HorizontalOrganizationChart"/>
    <dgm:cxn modelId="{2FFF41B2-374A-4749-8C2D-BB9FEE514840}" type="presOf" srcId="{73A40F5C-4E9E-49E3-9FC8-B8E46088CCBB}" destId="{1CD007D7-F13E-3B4F-AF3C-CE25A9E46B24}" srcOrd="0" destOrd="0" presId="urn:microsoft.com/office/officeart/2009/3/layout/HorizontalOrganizationChart"/>
    <dgm:cxn modelId="{573346BE-783D-434F-B244-6169E5324FCC}" type="presOf" srcId="{73A40F5C-4E9E-49E3-9FC8-B8E46088CCBB}" destId="{6B19174E-47F5-9042-A039-15F074B8890E}" srcOrd="1" destOrd="0" presId="urn:microsoft.com/office/officeart/2009/3/layout/HorizontalOrganizationChart"/>
    <dgm:cxn modelId="{C54B46C4-5B1E-480D-B624-ED0412EA78E8}" srcId="{AE41E133-DF7D-4147-BB77-AD7B70D7C002}" destId="{F1D41916-F2C6-4D7D-89E4-3B60ABAB6A83}" srcOrd="3" destOrd="0" parTransId="{7320D3DD-1342-4230-A44D-E4375418137D}" sibTransId="{0692BB9F-C0B6-49B9-9D3E-B954D2122DCA}"/>
    <dgm:cxn modelId="{F154F6C5-26D7-40D4-B63E-88254FA7D906}" srcId="{F1D41916-F2C6-4D7D-89E4-3B60ABAB6A83}" destId="{0602F9BB-A560-4C65-A529-2B745ECFC50F}" srcOrd="0" destOrd="0" parTransId="{CA32A83F-7CC3-4043-A285-569B0F68CB1D}" sibTransId="{C98A355B-E58E-4FBE-BAD0-F31F363836E1}"/>
    <dgm:cxn modelId="{E9D9B2DF-5A1A-A84D-A733-27CA30B85830}" type="presOf" srcId="{0602F9BB-A560-4C65-A529-2B745ECFC50F}" destId="{F2E56CB5-BB35-304B-9C4B-FD0505B59401}" srcOrd="0" destOrd="0" presId="urn:microsoft.com/office/officeart/2009/3/layout/HorizontalOrganizationChart"/>
    <dgm:cxn modelId="{A2C997E5-6542-4FEC-AA47-790D65BFBB7C}" srcId="{AE41E133-DF7D-4147-BB77-AD7B70D7C002}" destId="{73A40F5C-4E9E-49E3-9FC8-B8E46088CCBB}" srcOrd="1" destOrd="0" parTransId="{2326C5B4-DE38-4815-AB5C-78DBFD229D84}" sibTransId="{3A806AE1-B796-428E-9B84-EF4664AC347E}"/>
    <dgm:cxn modelId="{47FF57E9-E44B-4E35-A81E-544CA5BAF8FD}" srcId="{F1D41916-F2C6-4D7D-89E4-3B60ABAB6A83}" destId="{62E3D8CB-3A37-4C5E-B85A-60303BEEAEB7}" srcOrd="2" destOrd="0" parTransId="{42A828DD-E9FB-4B8B-BA84-FAE5704EB199}" sibTransId="{868D4D75-099A-48DE-B4CA-08976BDA6F9F}"/>
    <dgm:cxn modelId="{CC675935-2640-3441-8C96-E20E7BF72000}" type="presParOf" srcId="{3AD162FF-C3F9-1543-8DED-250CAD9C2173}" destId="{B0069918-BA33-4D4E-93CA-A1E9CC0CD1A3}" srcOrd="0" destOrd="0" presId="urn:microsoft.com/office/officeart/2009/3/layout/HorizontalOrganizationChart"/>
    <dgm:cxn modelId="{28F38ACE-E518-8549-B535-B2D14ED775AF}" type="presParOf" srcId="{B0069918-BA33-4D4E-93CA-A1E9CC0CD1A3}" destId="{25CC32BE-C5DD-EE44-B2E5-E01504EA1897}" srcOrd="0" destOrd="0" presId="urn:microsoft.com/office/officeart/2009/3/layout/HorizontalOrganizationChart"/>
    <dgm:cxn modelId="{B406A65E-7CDF-C942-A033-F805EB779700}" type="presParOf" srcId="{25CC32BE-C5DD-EE44-B2E5-E01504EA1897}" destId="{A50F4BC1-C616-3A44-989E-7047BD7E9893}" srcOrd="0" destOrd="0" presId="urn:microsoft.com/office/officeart/2009/3/layout/HorizontalOrganizationChart"/>
    <dgm:cxn modelId="{70510420-1BC0-3F46-83FC-AD7BCBC60F87}" type="presParOf" srcId="{25CC32BE-C5DD-EE44-B2E5-E01504EA1897}" destId="{F9F21A93-E7B6-DD4F-A6D0-875A824E4797}" srcOrd="1" destOrd="0" presId="urn:microsoft.com/office/officeart/2009/3/layout/HorizontalOrganizationChart"/>
    <dgm:cxn modelId="{33EB3611-9A3C-104E-AF2B-5B2E2D83E916}" type="presParOf" srcId="{B0069918-BA33-4D4E-93CA-A1E9CC0CD1A3}" destId="{252D91B1-68E6-734B-842E-3833AB46C8A6}" srcOrd="1" destOrd="0" presId="urn:microsoft.com/office/officeart/2009/3/layout/HorizontalOrganizationChart"/>
    <dgm:cxn modelId="{56363807-18CE-644E-9F62-B9948D32AA56}" type="presParOf" srcId="{B0069918-BA33-4D4E-93CA-A1E9CC0CD1A3}" destId="{2D09671C-B8E9-CE49-948B-A13D1026AFD6}" srcOrd="2" destOrd="0" presId="urn:microsoft.com/office/officeart/2009/3/layout/HorizontalOrganizationChart"/>
    <dgm:cxn modelId="{CB227381-5013-6D4D-BB63-E3D81105BE7A}" type="presParOf" srcId="{3AD162FF-C3F9-1543-8DED-250CAD9C2173}" destId="{A46E1AE4-FF4D-FC49-9A2A-851B1BCEF0AF}" srcOrd="1" destOrd="0" presId="urn:microsoft.com/office/officeart/2009/3/layout/HorizontalOrganizationChart"/>
    <dgm:cxn modelId="{DCAA58A5-B5A0-A848-A653-84640D141C6F}" type="presParOf" srcId="{A46E1AE4-FF4D-FC49-9A2A-851B1BCEF0AF}" destId="{EC56089F-D63E-9142-A10B-92FC06043B8C}" srcOrd="0" destOrd="0" presId="urn:microsoft.com/office/officeart/2009/3/layout/HorizontalOrganizationChart"/>
    <dgm:cxn modelId="{F40BEA05-E06C-A946-A80E-E318C6BF6BC6}" type="presParOf" srcId="{EC56089F-D63E-9142-A10B-92FC06043B8C}" destId="{1CD007D7-F13E-3B4F-AF3C-CE25A9E46B24}" srcOrd="0" destOrd="0" presId="urn:microsoft.com/office/officeart/2009/3/layout/HorizontalOrganizationChart"/>
    <dgm:cxn modelId="{F792B462-2D3D-534A-B41A-53679156E39B}" type="presParOf" srcId="{EC56089F-D63E-9142-A10B-92FC06043B8C}" destId="{6B19174E-47F5-9042-A039-15F074B8890E}" srcOrd="1" destOrd="0" presId="urn:microsoft.com/office/officeart/2009/3/layout/HorizontalOrganizationChart"/>
    <dgm:cxn modelId="{0377E839-8C6E-B441-B894-33B57833A405}" type="presParOf" srcId="{A46E1AE4-FF4D-FC49-9A2A-851B1BCEF0AF}" destId="{D722A7DB-760A-EB4B-8516-C853F9F5E1FC}" srcOrd="1" destOrd="0" presId="urn:microsoft.com/office/officeart/2009/3/layout/HorizontalOrganizationChart"/>
    <dgm:cxn modelId="{B8F19E35-388C-7D45-8EF7-98061CB026FF}" type="presParOf" srcId="{A46E1AE4-FF4D-FC49-9A2A-851B1BCEF0AF}" destId="{57C53DD6-9EF4-954D-A010-875D5BBE2F5D}" srcOrd="2" destOrd="0" presId="urn:microsoft.com/office/officeart/2009/3/layout/HorizontalOrganizationChart"/>
    <dgm:cxn modelId="{0097046C-CA83-5C46-A3F4-C967AB7A915E}" type="presParOf" srcId="{3AD162FF-C3F9-1543-8DED-250CAD9C2173}" destId="{35FF45DB-B349-434F-952A-4F72382317B2}" srcOrd="2" destOrd="0" presId="urn:microsoft.com/office/officeart/2009/3/layout/HorizontalOrganizationChart"/>
    <dgm:cxn modelId="{478F670E-E231-9A47-A6D7-11226070BE4B}" type="presParOf" srcId="{35FF45DB-B349-434F-952A-4F72382317B2}" destId="{F2B99811-1771-1749-8E06-83271D967C72}" srcOrd="0" destOrd="0" presId="urn:microsoft.com/office/officeart/2009/3/layout/HorizontalOrganizationChart"/>
    <dgm:cxn modelId="{20F4837A-1902-9F4E-89B2-3FD1B111B314}" type="presParOf" srcId="{F2B99811-1771-1749-8E06-83271D967C72}" destId="{0C0A60B8-704D-7448-B044-BD62A4F53E26}" srcOrd="0" destOrd="0" presId="urn:microsoft.com/office/officeart/2009/3/layout/HorizontalOrganizationChart"/>
    <dgm:cxn modelId="{FB6E64F2-59B0-2D49-A925-BCEBA4DA5958}" type="presParOf" srcId="{F2B99811-1771-1749-8E06-83271D967C72}" destId="{34A77D7D-8546-E745-801E-A9B967514302}" srcOrd="1" destOrd="0" presId="urn:microsoft.com/office/officeart/2009/3/layout/HorizontalOrganizationChart"/>
    <dgm:cxn modelId="{163B4C15-FC8C-CB4A-8CE3-4B046B5DD7FE}" type="presParOf" srcId="{35FF45DB-B349-434F-952A-4F72382317B2}" destId="{1CE7490D-16D6-AA4F-9568-CCFB767E2B7A}" srcOrd="1" destOrd="0" presId="urn:microsoft.com/office/officeart/2009/3/layout/HorizontalOrganizationChart"/>
    <dgm:cxn modelId="{B1AF1209-5FAF-7A49-BBB4-6CDCBC5D6AD0}" type="presParOf" srcId="{35FF45DB-B349-434F-952A-4F72382317B2}" destId="{AC2E82DE-594C-4148-ACD7-FD422F44A856}" srcOrd="2" destOrd="0" presId="urn:microsoft.com/office/officeart/2009/3/layout/HorizontalOrganizationChart"/>
    <dgm:cxn modelId="{08DDD2DB-66E8-AE4C-9635-AE76A29AE3C1}" type="presParOf" srcId="{3AD162FF-C3F9-1543-8DED-250CAD9C2173}" destId="{21DB57CD-0FCC-F34C-AC8B-386851144FCE}" srcOrd="3" destOrd="0" presId="urn:microsoft.com/office/officeart/2009/3/layout/HorizontalOrganizationChart"/>
    <dgm:cxn modelId="{7F821366-F5BB-DA4D-96FD-4CDBF00A152F}" type="presParOf" srcId="{21DB57CD-0FCC-F34C-AC8B-386851144FCE}" destId="{544F93DE-4A9B-134B-A1A3-735D1352010B}" srcOrd="0" destOrd="0" presId="urn:microsoft.com/office/officeart/2009/3/layout/HorizontalOrganizationChart"/>
    <dgm:cxn modelId="{1BBDBE98-4C15-244F-B9E4-8E7AA0F20B0C}" type="presParOf" srcId="{544F93DE-4A9B-134B-A1A3-735D1352010B}" destId="{A6BF1065-49F2-504E-B4E8-9D3DC0472807}" srcOrd="0" destOrd="0" presId="urn:microsoft.com/office/officeart/2009/3/layout/HorizontalOrganizationChart"/>
    <dgm:cxn modelId="{F1803C07-7B05-754A-A1F1-FDCCF45C764E}" type="presParOf" srcId="{544F93DE-4A9B-134B-A1A3-735D1352010B}" destId="{4C523C18-E10D-4744-8E06-53C5DA3DDC22}" srcOrd="1" destOrd="0" presId="urn:microsoft.com/office/officeart/2009/3/layout/HorizontalOrganizationChart"/>
    <dgm:cxn modelId="{A1AC4255-3B9B-9545-B94C-6BBA5BAD9024}" type="presParOf" srcId="{21DB57CD-0FCC-F34C-AC8B-386851144FCE}" destId="{1BD11F57-724C-464A-91D4-106E2E0700F7}" srcOrd="1" destOrd="0" presId="urn:microsoft.com/office/officeart/2009/3/layout/HorizontalOrganizationChart"/>
    <dgm:cxn modelId="{7EC66A44-5A63-E047-9926-53786D2E98EB}" type="presParOf" srcId="{1BD11F57-724C-464A-91D4-106E2E0700F7}" destId="{C7DC3256-B643-174B-83FE-B58FABF8941C}" srcOrd="0" destOrd="0" presId="urn:microsoft.com/office/officeart/2009/3/layout/HorizontalOrganizationChart"/>
    <dgm:cxn modelId="{05AADD02-2D41-7E48-9183-039CE1CA4B67}" type="presParOf" srcId="{1BD11F57-724C-464A-91D4-106E2E0700F7}" destId="{DD1BF19D-AF05-C541-A037-E64DEBB42C19}" srcOrd="1" destOrd="0" presId="urn:microsoft.com/office/officeart/2009/3/layout/HorizontalOrganizationChart"/>
    <dgm:cxn modelId="{6A53581E-173E-6147-89BD-AB21F6588EF0}" type="presParOf" srcId="{DD1BF19D-AF05-C541-A037-E64DEBB42C19}" destId="{EA8AA6A3-2380-104B-8DEA-FABF3C99A512}" srcOrd="0" destOrd="0" presId="urn:microsoft.com/office/officeart/2009/3/layout/HorizontalOrganizationChart"/>
    <dgm:cxn modelId="{ECDC31B7-71AB-C540-B264-E5F8D6998139}" type="presParOf" srcId="{EA8AA6A3-2380-104B-8DEA-FABF3C99A512}" destId="{F2E56CB5-BB35-304B-9C4B-FD0505B59401}" srcOrd="0" destOrd="0" presId="urn:microsoft.com/office/officeart/2009/3/layout/HorizontalOrganizationChart"/>
    <dgm:cxn modelId="{06C04C2E-175D-9B4A-B0F6-5C8947AD892E}" type="presParOf" srcId="{EA8AA6A3-2380-104B-8DEA-FABF3C99A512}" destId="{7F9471E2-8C40-C84E-89DA-255D411AF82A}" srcOrd="1" destOrd="0" presId="urn:microsoft.com/office/officeart/2009/3/layout/HorizontalOrganizationChart"/>
    <dgm:cxn modelId="{8CDB9923-9255-7843-A10C-0B3D4CB2AA1F}" type="presParOf" srcId="{DD1BF19D-AF05-C541-A037-E64DEBB42C19}" destId="{AF24620D-32FE-B245-8FFB-E799BCA3DEFB}" srcOrd="1" destOrd="0" presId="urn:microsoft.com/office/officeart/2009/3/layout/HorizontalOrganizationChart"/>
    <dgm:cxn modelId="{820741FB-2D93-A447-97EE-68E5B63FDF3F}" type="presParOf" srcId="{DD1BF19D-AF05-C541-A037-E64DEBB42C19}" destId="{3899A03B-0336-8440-AF90-DAEB8B9933C8}" srcOrd="2" destOrd="0" presId="urn:microsoft.com/office/officeart/2009/3/layout/HorizontalOrganizationChart"/>
    <dgm:cxn modelId="{6D750FA4-117A-8242-912F-9390888E1E61}" type="presParOf" srcId="{1BD11F57-724C-464A-91D4-106E2E0700F7}" destId="{D18496CD-B6F9-C848-A1A9-547632386873}" srcOrd="2" destOrd="0" presId="urn:microsoft.com/office/officeart/2009/3/layout/HorizontalOrganizationChart"/>
    <dgm:cxn modelId="{4CCAC01D-CAFF-B34F-B5E4-57FF348027BA}" type="presParOf" srcId="{1BD11F57-724C-464A-91D4-106E2E0700F7}" destId="{9207C07E-BECA-E54D-84A4-DF38F9F2C681}" srcOrd="3" destOrd="0" presId="urn:microsoft.com/office/officeart/2009/3/layout/HorizontalOrganizationChart"/>
    <dgm:cxn modelId="{6D6C4163-9D55-CE43-A501-FC917C8F1E2F}" type="presParOf" srcId="{9207C07E-BECA-E54D-84A4-DF38F9F2C681}" destId="{A2F37B72-BBF9-3C49-8615-0F1018F0059D}" srcOrd="0" destOrd="0" presId="urn:microsoft.com/office/officeart/2009/3/layout/HorizontalOrganizationChart"/>
    <dgm:cxn modelId="{B7B5AD76-AF83-3A47-974E-905F2F17F17B}" type="presParOf" srcId="{A2F37B72-BBF9-3C49-8615-0F1018F0059D}" destId="{3AF3CA0D-CEFC-D94A-9ECC-76A48584E2F0}" srcOrd="0" destOrd="0" presId="urn:microsoft.com/office/officeart/2009/3/layout/HorizontalOrganizationChart"/>
    <dgm:cxn modelId="{6DD67416-5B7D-6B46-A8FD-DD0B4BBD56B8}" type="presParOf" srcId="{A2F37B72-BBF9-3C49-8615-0F1018F0059D}" destId="{39CF3A2D-E059-074C-9963-E40FBAC87CFF}" srcOrd="1" destOrd="0" presId="urn:microsoft.com/office/officeart/2009/3/layout/HorizontalOrganizationChart"/>
    <dgm:cxn modelId="{47A6943D-C263-8A4B-8439-A376454AA02D}" type="presParOf" srcId="{9207C07E-BECA-E54D-84A4-DF38F9F2C681}" destId="{39ACBA1E-CAE9-D740-9D46-3BC9B532B3AC}" srcOrd="1" destOrd="0" presId="urn:microsoft.com/office/officeart/2009/3/layout/HorizontalOrganizationChart"/>
    <dgm:cxn modelId="{8AF8B042-0BE9-2145-8B56-F4990FF66BCD}" type="presParOf" srcId="{9207C07E-BECA-E54D-84A4-DF38F9F2C681}" destId="{2FDF9B32-AF15-CC49-AAB9-6AD54F18CFEA}" srcOrd="2" destOrd="0" presId="urn:microsoft.com/office/officeart/2009/3/layout/HorizontalOrganizationChart"/>
    <dgm:cxn modelId="{0DF543BE-8E02-3E45-9AC6-D171004F5B51}" type="presParOf" srcId="{1BD11F57-724C-464A-91D4-106E2E0700F7}" destId="{F593E85A-4EA9-E54D-AFFF-87F91C6E4997}" srcOrd="4" destOrd="0" presId="urn:microsoft.com/office/officeart/2009/3/layout/HorizontalOrganizationChart"/>
    <dgm:cxn modelId="{87F2C576-92FD-0744-94FC-B8D99CB9CCAF}" type="presParOf" srcId="{1BD11F57-724C-464A-91D4-106E2E0700F7}" destId="{7002C66D-2BDB-2546-B7D8-027480589FD5}" srcOrd="5" destOrd="0" presId="urn:microsoft.com/office/officeart/2009/3/layout/HorizontalOrganizationChart"/>
    <dgm:cxn modelId="{27B7691C-1759-3145-9AD2-4A5C3A04D5E8}" type="presParOf" srcId="{7002C66D-2BDB-2546-B7D8-027480589FD5}" destId="{AB31C6C3-4468-5542-9F4D-3F42AEA828FB}" srcOrd="0" destOrd="0" presId="urn:microsoft.com/office/officeart/2009/3/layout/HorizontalOrganizationChart"/>
    <dgm:cxn modelId="{C5ACCADB-03D5-CA43-A4BB-C34FAB1EA790}" type="presParOf" srcId="{AB31C6C3-4468-5542-9F4D-3F42AEA828FB}" destId="{220E99E1-5942-4F47-BC4B-C95CEBA0F174}" srcOrd="0" destOrd="0" presId="urn:microsoft.com/office/officeart/2009/3/layout/HorizontalOrganizationChart"/>
    <dgm:cxn modelId="{881A084A-C37C-0240-B36B-6D04DE33D794}" type="presParOf" srcId="{AB31C6C3-4468-5542-9F4D-3F42AEA828FB}" destId="{31FE9E76-D50D-824D-83CE-F8D410685127}" srcOrd="1" destOrd="0" presId="urn:microsoft.com/office/officeart/2009/3/layout/HorizontalOrganizationChart"/>
    <dgm:cxn modelId="{08483F1B-BE76-034E-B6AF-82957752028E}" type="presParOf" srcId="{7002C66D-2BDB-2546-B7D8-027480589FD5}" destId="{99EA67C6-BB0C-B74D-94E8-668001D5EEC4}" srcOrd="1" destOrd="0" presId="urn:microsoft.com/office/officeart/2009/3/layout/HorizontalOrganizationChart"/>
    <dgm:cxn modelId="{DE215488-DA2F-7942-BAC9-1BDBF508E06B}" type="presParOf" srcId="{7002C66D-2BDB-2546-B7D8-027480589FD5}" destId="{77BEE285-87A4-804A-92C5-79F72EDE530D}" srcOrd="2" destOrd="0" presId="urn:microsoft.com/office/officeart/2009/3/layout/HorizontalOrganizationChart"/>
    <dgm:cxn modelId="{5D1785C0-76E4-804A-942E-C319BD19BBC3}" type="presParOf" srcId="{21DB57CD-0FCC-F34C-AC8B-386851144FCE}" destId="{F4F7928A-474D-0B41-86A0-360BC294D85A}" srcOrd="2" destOrd="0" presId="urn:microsoft.com/office/officeart/2009/3/layout/HorizontalOrganizationChart"/>
    <dgm:cxn modelId="{B6198557-003E-3D4C-A294-70BA13DBD64E}" type="presParOf" srcId="{3AD162FF-C3F9-1543-8DED-250CAD9C2173}" destId="{0349A534-9956-A740-B9D1-6301D2189B77}" srcOrd="4" destOrd="0" presId="urn:microsoft.com/office/officeart/2009/3/layout/HorizontalOrganizationChart"/>
    <dgm:cxn modelId="{BD2099B0-2010-3446-980D-E68F52851066}" type="presParOf" srcId="{0349A534-9956-A740-B9D1-6301D2189B77}" destId="{12E6C8CB-1915-5F40-B56D-0B075126B674}" srcOrd="0" destOrd="0" presId="urn:microsoft.com/office/officeart/2009/3/layout/HorizontalOrganizationChart"/>
    <dgm:cxn modelId="{14B1F9D7-E731-6449-A3E8-8EC5A611327B}" type="presParOf" srcId="{12E6C8CB-1915-5F40-B56D-0B075126B674}" destId="{D1F169E1-A840-1E4F-B297-0EBB2560B4DA}" srcOrd="0" destOrd="0" presId="urn:microsoft.com/office/officeart/2009/3/layout/HorizontalOrganizationChart"/>
    <dgm:cxn modelId="{B158AFD6-EF62-3540-8F82-ABFD6D8AC447}" type="presParOf" srcId="{12E6C8CB-1915-5F40-B56D-0B075126B674}" destId="{96B63E19-BEEC-E747-AAB0-4A6B6269FC6E}" srcOrd="1" destOrd="0" presId="urn:microsoft.com/office/officeart/2009/3/layout/HorizontalOrganizationChart"/>
    <dgm:cxn modelId="{75AF73F9-A23F-5841-9BCB-A6427454AE06}" type="presParOf" srcId="{0349A534-9956-A740-B9D1-6301D2189B77}" destId="{FD207344-13F4-0E41-A60B-86F4A1C8C1A6}" srcOrd="1" destOrd="0" presId="urn:microsoft.com/office/officeart/2009/3/layout/HorizontalOrganizationChart"/>
    <dgm:cxn modelId="{A97A6F32-95F9-A545-9759-38081815B313}" type="presParOf" srcId="{0349A534-9956-A740-B9D1-6301D2189B77}" destId="{E60A3643-5252-C447-AA0E-FEE18F542A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CBD5A8-0207-4D7B-BBC1-96F17B9B99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514B3B00-DA8D-4024-846B-20A85D1AB2FB}">
      <dgm:prSet/>
      <dgm:spPr/>
      <dgm:t>
        <a:bodyPr/>
        <a:lstStyle/>
        <a:p>
          <a:r>
            <a:rPr lang="en-US" b="0" i="0"/>
            <a:t>Finalize and file signed minutes</a:t>
          </a:r>
          <a:endParaRPr lang="en-US"/>
        </a:p>
      </dgm:t>
    </dgm:pt>
    <dgm:pt modelId="{4211C066-0885-4BD0-ACD7-DBBE09B47A50}" type="parTrans" cxnId="{F2DF19CF-1DC3-4331-A6AA-989AF4C708BC}">
      <dgm:prSet/>
      <dgm:spPr/>
      <dgm:t>
        <a:bodyPr/>
        <a:lstStyle/>
        <a:p>
          <a:endParaRPr lang="en-US"/>
        </a:p>
      </dgm:t>
    </dgm:pt>
    <dgm:pt modelId="{213C628F-CA4C-42D4-9B14-6BE23DF8CB5D}" type="sibTrans" cxnId="{F2DF19CF-1DC3-4331-A6AA-989AF4C708BC}">
      <dgm:prSet/>
      <dgm:spPr/>
      <dgm:t>
        <a:bodyPr/>
        <a:lstStyle/>
        <a:p>
          <a:endParaRPr lang="en-US"/>
        </a:p>
      </dgm:t>
    </dgm:pt>
    <dgm:pt modelId="{29DB7374-D844-4CC1-8584-0C21A0722543}">
      <dgm:prSet/>
      <dgm:spPr/>
      <dgm:t>
        <a:bodyPr/>
        <a:lstStyle/>
        <a:p>
          <a:r>
            <a:rPr lang="en-US" b="0" i="0"/>
            <a:t>Post minutes publicly (if applicable)</a:t>
          </a:r>
          <a:endParaRPr lang="en-US"/>
        </a:p>
      </dgm:t>
    </dgm:pt>
    <dgm:pt modelId="{EED7DCD2-04EF-41B3-B1F5-420F0FC5E61A}" type="parTrans" cxnId="{DF51CCD1-2E74-4B78-B22D-36D99B083BF3}">
      <dgm:prSet/>
      <dgm:spPr/>
      <dgm:t>
        <a:bodyPr/>
        <a:lstStyle/>
        <a:p>
          <a:endParaRPr lang="en-US"/>
        </a:p>
      </dgm:t>
    </dgm:pt>
    <dgm:pt modelId="{E59B3322-B4FB-4A04-8EBB-F43D71AD454F}" type="sibTrans" cxnId="{DF51CCD1-2E74-4B78-B22D-36D99B083BF3}">
      <dgm:prSet/>
      <dgm:spPr/>
      <dgm:t>
        <a:bodyPr/>
        <a:lstStyle/>
        <a:p>
          <a:endParaRPr lang="en-US"/>
        </a:p>
      </dgm:t>
    </dgm:pt>
    <dgm:pt modelId="{6EA33F2E-E253-415D-959D-078815C461B9}">
      <dgm:prSet/>
      <dgm:spPr/>
      <dgm:t>
        <a:bodyPr/>
        <a:lstStyle/>
        <a:p>
          <a:r>
            <a:rPr lang="en-US" b="0" i="0"/>
            <a:t>Track follow-up on action items</a:t>
          </a:r>
          <a:endParaRPr lang="en-US"/>
        </a:p>
      </dgm:t>
    </dgm:pt>
    <dgm:pt modelId="{78C477A4-59C5-4E56-9A58-C1C1E4234410}" type="parTrans" cxnId="{FCF9B2B2-6B12-4F90-BF10-A3E1ED8D851B}">
      <dgm:prSet/>
      <dgm:spPr/>
      <dgm:t>
        <a:bodyPr/>
        <a:lstStyle/>
        <a:p>
          <a:endParaRPr lang="en-US"/>
        </a:p>
      </dgm:t>
    </dgm:pt>
    <dgm:pt modelId="{D5C8D97A-FD43-43B8-89A6-A74126261C06}" type="sibTrans" cxnId="{FCF9B2B2-6B12-4F90-BF10-A3E1ED8D851B}">
      <dgm:prSet/>
      <dgm:spPr/>
      <dgm:t>
        <a:bodyPr/>
        <a:lstStyle/>
        <a:p>
          <a:endParaRPr lang="en-US"/>
        </a:p>
      </dgm:t>
    </dgm:pt>
    <dgm:pt modelId="{CAE667ED-2E19-4834-8A58-D99F29271EA9}" type="pres">
      <dgm:prSet presAssocID="{B1CBD5A8-0207-4D7B-BBC1-96F17B9B99A5}" presName="root" presStyleCnt="0">
        <dgm:presLayoutVars>
          <dgm:dir/>
          <dgm:resizeHandles val="exact"/>
        </dgm:presLayoutVars>
      </dgm:prSet>
      <dgm:spPr/>
    </dgm:pt>
    <dgm:pt modelId="{2F3AE794-5C65-4381-A39B-690D74BB7C96}" type="pres">
      <dgm:prSet presAssocID="{514B3B00-DA8D-4024-846B-20A85D1AB2FB}" presName="compNode" presStyleCnt="0"/>
      <dgm:spPr/>
    </dgm:pt>
    <dgm:pt modelId="{869B24DB-69B9-449A-95CF-2F532C4A3882}" type="pres">
      <dgm:prSet presAssocID="{514B3B00-DA8D-4024-846B-20A85D1AB2FB}" presName="bgRect" presStyleLbl="bgShp" presStyleIdx="0" presStyleCnt="3"/>
      <dgm:spPr/>
    </dgm:pt>
    <dgm:pt modelId="{6B7E2E00-4981-4EF6-8472-7DEDFAB79F12}" type="pres">
      <dgm:prSet presAssocID="{514B3B00-DA8D-4024-846B-20A85D1AB2F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36FD2F2-2230-4ACC-AFB7-DFC63E6D0F7F}" type="pres">
      <dgm:prSet presAssocID="{514B3B00-DA8D-4024-846B-20A85D1AB2FB}" presName="spaceRect" presStyleCnt="0"/>
      <dgm:spPr/>
    </dgm:pt>
    <dgm:pt modelId="{D74BD9AF-D856-4479-885A-741E744DF9F7}" type="pres">
      <dgm:prSet presAssocID="{514B3B00-DA8D-4024-846B-20A85D1AB2FB}" presName="parTx" presStyleLbl="revTx" presStyleIdx="0" presStyleCnt="3">
        <dgm:presLayoutVars>
          <dgm:chMax val="0"/>
          <dgm:chPref val="0"/>
        </dgm:presLayoutVars>
      </dgm:prSet>
      <dgm:spPr/>
    </dgm:pt>
    <dgm:pt modelId="{87D6BEC5-D5C2-435F-8C2B-25378D124C18}" type="pres">
      <dgm:prSet presAssocID="{213C628F-CA4C-42D4-9B14-6BE23DF8CB5D}" presName="sibTrans" presStyleCnt="0"/>
      <dgm:spPr/>
    </dgm:pt>
    <dgm:pt modelId="{92E6E904-1C72-4A0D-9FDC-159CE2BB93BE}" type="pres">
      <dgm:prSet presAssocID="{29DB7374-D844-4CC1-8584-0C21A0722543}" presName="compNode" presStyleCnt="0"/>
      <dgm:spPr/>
    </dgm:pt>
    <dgm:pt modelId="{B1CF701C-555D-4C60-BC6B-83BC67B29EB8}" type="pres">
      <dgm:prSet presAssocID="{29DB7374-D844-4CC1-8584-0C21A0722543}" presName="bgRect" presStyleLbl="bgShp" presStyleIdx="1" presStyleCnt="3"/>
      <dgm:spPr/>
    </dgm:pt>
    <dgm:pt modelId="{33C5A8AC-C7A6-4C70-840F-65E6AC628249}" type="pres">
      <dgm:prSet presAssocID="{29DB7374-D844-4CC1-8584-0C21A072254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53440C0-1EA9-4E9D-9218-1CE61D94F00A}" type="pres">
      <dgm:prSet presAssocID="{29DB7374-D844-4CC1-8584-0C21A0722543}" presName="spaceRect" presStyleCnt="0"/>
      <dgm:spPr/>
    </dgm:pt>
    <dgm:pt modelId="{9C426130-AD0C-46CA-85A6-0AE0EC6029AC}" type="pres">
      <dgm:prSet presAssocID="{29DB7374-D844-4CC1-8584-0C21A0722543}" presName="parTx" presStyleLbl="revTx" presStyleIdx="1" presStyleCnt="3">
        <dgm:presLayoutVars>
          <dgm:chMax val="0"/>
          <dgm:chPref val="0"/>
        </dgm:presLayoutVars>
      </dgm:prSet>
      <dgm:spPr/>
    </dgm:pt>
    <dgm:pt modelId="{602BEE68-F5DA-44E6-8EB5-E4ECEDAFE316}" type="pres">
      <dgm:prSet presAssocID="{E59B3322-B4FB-4A04-8EBB-F43D71AD454F}" presName="sibTrans" presStyleCnt="0"/>
      <dgm:spPr/>
    </dgm:pt>
    <dgm:pt modelId="{0B22A164-5437-439C-A922-EB56372FFB12}" type="pres">
      <dgm:prSet presAssocID="{6EA33F2E-E253-415D-959D-078815C461B9}" presName="compNode" presStyleCnt="0"/>
      <dgm:spPr/>
    </dgm:pt>
    <dgm:pt modelId="{AA31B8BF-7C8A-4A4C-95D6-865390001C90}" type="pres">
      <dgm:prSet presAssocID="{6EA33F2E-E253-415D-959D-078815C461B9}" presName="bgRect" presStyleLbl="bgShp" presStyleIdx="2" presStyleCnt="3"/>
      <dgm:spPr/>
    </dgm:pt>
    <dgm:pt modelId="{11AD4867-50AB-4548-A12D-C33925A3F131}" type="pres">
      <dgm:prSet presAssocID="{6EA33F2E-E253-415D-959D-078815C461B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D31CDB40-757D-415F-A6B8-E39AC3822BDB}" type="pres">
      <dgm:prSet presAssocID="{6EA33F2E-E253-415D-959D-078815C461B9}" presName="spaceRect" presStyleCnt="0"/>
      <dgm:spPr/>
    </dgm:pt>
    <dgm:pt modelId="{4FEC982E-CB04-4EA5-9E02-C956531EF1FD}" type="pres">
      <dgm:prSet presAssocID="{6EA33F2E-E253-415D-959D-078815C461B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3FC6A4F-9966-4F88-B2DF-0E1D83BFBE8E}" type="presOf" srcId="{6EA33F2E-E253-415D-959D-078815C461B9}" destId="{4FEC982E-CB04-4EA5-9E02-C956531EF1FD}" srcOrd="0" destOrd="0" presId="urn:microsoft.com/office/officeart/2018/2/layout/IconVerticalSolidList"/>
    <dgm:cxn modelId="{AAB35154-5306-47BE-B484-46AFE14D5F8B}" type="presOf" srcId="{29DB7374-D844-4CC1-8584-0C21A0722543}" destId="{9C426130-AD0C-46CA-85A6-0AE0EC6029AC}" srcOrd="0" destOrd="0" presId="urn:microsoft.com/office/officeart/2018/2/layout/IconVerticalSolidList"/>
    <dgm:cxn modelId="{6047377C-3EF7-4178-9F79-A4CD58523863}" type="presOf" srcId="{514B3B00-DA8D-4024-846B-20A85D1AB2FB}" destId="{D74BD9AF-D856-4479-885A-741E744DF9F7}" srcOrd="0" destOrd="0" presId="urn:microsoft.com/office/officeart/2018/2/layout/IconVerticalSolidList"/>
    <dgm:cxn modelId="{A156C3A8-7D3B-4AB3-8CD3-299D67711AD7}" type="presOf" srcId="{B1CBD5A8-0207-4D7B-BBC1-96F17B9B99A5}" destId="{CAE667ED-2E19-4834-8A58-D99F29271EA9}" srcOrd="0" destOrd="0" presId="urn:microsoft.com/office/officeart/2018/2/layout/IconVerticalSolidList"/>
    <dgm:cxn modelId="{FCF9B2B2-6B12-4F90-BF10-A3E1ED8D851B}" srcId="{B1CBD5A8-0207-4D7B-BBC1-96F17B9B99A5}" destId="{6EA33F2E-E253-415D-959D-078815C461B9}" srcOrd="2" destOrd="0" parTransId="{78C477A4-59C5-4E56-9A58-C1C1E4234410}" sibTransId="{D5C8D97A-FD43-43B8-89A6-A74126261C06}"/>
    <dgm:cxn modelId="{F2DF19CF-1DC3-4331-A6AA-989AF4C708BC}" srcId="{B1CBD5A8-0207-4D7B-BBC1-96F17B9B99A5}" destId="{514B3B00-DA8D-4024-846B-20A85D1AB2FB}" srcOrd="0" destOrd="0" parTransId="{4211C066-0885-4BD0-ACD7-DBBE09B47A50}" sibTransId="{213C628F-CA4C-42D4-9B14-6BE23DF8CB5D}"/>
    <dgm:cxn modelId="{DF51CCD1-2E74-4B78-B22D-36D99B083BF3}" srcId="{B1CBD5A8-0207-4D7B-BBC1-96F17B9B99A5}" destId="{29DB7374-D844-4CC1-8584-0C21A0722543}" srcOrd="1" destOrd="0" parTransId="{EED7DCD2-04EF-41B3-B1F5-420F0FC5E61A}" sibTransId="{E59B3322-B4FB-4A04-8EBB-F43D71AD454F}"/>
    <dgm:cxn modelId="{4F52FBFA-7961-450E-99D7-29FA5D05A34E}" type="presParOf" srcId="{CAE667ED-2E19-4834-8A58-D99F29271EA9}" destId="{2F3AE794-5C65-4381-A39B-690D74BB7C96}" srcOrd="0" destOrd="0" presId="urn:microsoft.com/office/officeart/2018/2/layout/IconVerticalSolidList"/>
    <dgm:cxn modelId="{60904723-A004-4445-964F-8DCFAA4B7F1A}" type="presParOf" srcId="{2F3AE794-5C65-4381-A39B-690D74BB7C96}" destId="{869B24DB-69B9-449A-95CF-2F532C4A3882}" srcOrd="0" destOrd="0" presId="urn:microsoft.com/office/officeart/2018/2/layout/IconVerticalSolidList"/>
    <dgm:cxn modelId="{08658421-E270-4C0F-9294-0B21922D84F0}" type="presParOf" srcId="{2F3AE794-5C65-4381-A39B-690D74BB7C96}" destId="{6B7E2E00-4981-4EF6-8472-7DEDFAB79F12}" srcOrd="1" destOrd="0" presId="urn:microsoft.com/office/officeart/2018/2/layout/IconVerticalSolidList"/>
    <dgm:cxn modelId="{EC52EDFB-036F-495B-8CA7-5C23947E63E4}" type="presParOf" srcId="{2F3AE794-5C65-4381-A39B-690D74BB7C96}" destId="{A36FD2F2-2230-4ACC-AFB7-DFC63E6D0F7F}" srcOrd="2" destOrd="0" presId="urn:microsoft.com/office/officeart/2018/2/layout/IconVerticalSolidList"/>
    <dgm:cxn modelId="{EB707E2B-AC70-424A-8306-6D0D7EBB296D}" type="presParOf" srcId="{2F3AE794-5C65-4381-A39B-690D74BB7C96}" destId="{D74BD9AF-D856-4479-885A-741E744DF9F7}" srcOrd="3" destOrd="0" presId="urn:microsoft.com/office/officeart/2018/2/layout/IconVerticalSolidList"/>
    <dgm:cxn modelId="{56D7808F-7C68-4CEA-B943-E84457AC5C58}" type="presParOf" srcId="{CAE667ED-2E19-4834-8A58-D99F29271EA9}" destId="{87D6BEC5-D5C2-435F-8C2B-25378D124C18}" srcOrd="1" destOrd="0" presId="urn:microsoft.com/office/officeart/2018/2/layout/IconVerticalSolidList"/>
    <dgm:cxn modelId="{C3719D12-82B5-4EB6-A982-5292DBA56FB5}" type="presParOf" srcId="{CAE667ED-2E19-4834-8A58-D99F29271EA9}" destId="{92E6E904-1C72-4A0D-9FDC-159CE2BB93BE}" srcOrd="2" destOrd="0" presId="urn:microsoft.com/office/officeart/2018/2/layout/IconVerticalSolidList"/>
    <dgm:cxn modelId="{E8558CD6-B9DB-457D-8F3D-6B5880AC458B}" type="presParOf" srcId="{92E6E904-1C72-4A0D-9FDC-159CE2BB93BE}" destId="{B1CF701C-555D-4C60-BC6B-83BC67B29EB8}" srcOrd="0" destOrd="0" presId="urn:microsoft.com/office/officeart/2018/2/layout/IconVerticalSolidList"/>
    <dgm:cxn modelId="{5A963AF1-9FAC-49BB-B702-A8CABCB71EB5}" type="presParOf" srcId="{92E6E904-1C72-4A0D-9FDC-159CE2BB93BE}" destId="{33C5A8AC-C7A6-4C70-840F-65E6AC628249}" srcOrd="1" destOrd="0" presId="urn:microsoft.com/office/officeart/2018/2/layout/IconVerticalSolidList"/>
    <dgm:cxn modelId="{3C417D17-8193-48B6-9E62-94CD438C2411}" type="presParOf" srcId="{92E6E904-1C72-4A0D-9FDC-159CE2BB93BE}" destId="{453440C0-1EA9-4E9D-9218-1CE61D94F00A}" srcOrd="2" destOrd="0" presId="urn:microsoft.com/office/officeart/2018/2/layout/IconVerticalSolidList"/>
    <dgm:cxn modelId="{3FD2F739-705A-4219-9280-8D3AFEB8BA7C}" type="presParOf" srcId="{92E6E904-1C72-4A0D-9FDC-159CE2BB93BE}" destId="{9C426130-AD0C-46CA-85A6-0AE0EC6029AC}" srcOrd="3" destOrd="0" presId="urn:microsoft.com/office/officeart/2018/2/layout/IconVerticalSolidList"/>
    <dgm:cxn modelId="{CC38D710-6B4A-4BE5-8741-036AE768A91D}" type="presParOf" srcId="{CAE667ED-2E19-4834-8A58-D99F29271EA9}" destId="{602BEE68-F5DA-44E6-8EB5-E4ECEDAFE316}" srcOrd="3" destOrd="0" presId="urn:microsoft.com/office/officeart/2018/2/layout/IconVerticalSolidList"/>
    <dgm:cxn modelId="{3415E295-000B-4FD0-B879-6DA2A212C7BE}" type="presParOf" srcId="{CAE667ED-2E19-4834-8A58-D99F29271EA9}" destId="{0B22A164-5437-439C-A922-EB56372FFB12}" srcOrd="4" destOrd="0" presId="urn:microsoft.com/office/officeart/2018/2/layout/IconVerticalSolidList"/>
    <dgm:cxn modelId="{808C1FBC-6FB9-4400-942B-BAB7DF5FD2B1}" type="presParOf" srcId="{0B22A164-5437-439C-A922-EB56372FFB12}" destId="{AA31B8BF-7C8A-4A4C-95D6-865390001C90}" srcOrd="0" destOrd="0" presId="urn:microsoft.com/office/officeart/2018/2/layout/IconVerticalSolidList"/>
    <dgm:cxn modelId="{5EDF8A98-753A-4192-B287-7FF9B77548D4}" type="presParOf" srcId="{0B22A164-5437-439C-A922-EB56372FFB12}" destId="{11AD4867-50AB-4548-A12D-C33925A3F131}" srcOrd="1" destOrd="0" presId="urn:microsoft.com/office/officeart/2018/2/layout/IconVerticalSolidList"/>
    <dgm:cxn modelId="{82FF825A-46BB-4BB0-9520-34A570211489}" type="presParOf" srcId="{0B22A164-5437-439C-A922-EB56372FFB12}" destId="{D31CDB40-757D-415F-A6B8-E39AC3822BDB}" srcOrd="2" destOrd="0" presId="urn:microsoft.com/office/officeart/2018/2/layout/IconVerticalSolidList"/>
    <dgm:cxn modelId="{406DEEF9-B7C3-42E7-B17D-6D60BB1B6C7D}" type="presParOf" srcId="{0B22A164-5437-439C-A922-EB56372FFB12}" destId="{4FEC982E-CB04-4EA5-9E02-C956531EF1F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5D7729-065B-4E2B-AF69-A858D74E5A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59209C5-A580-45B9-A23E-8387443A3C15}">
      <dgm:prSet/>
      <dgm:spPr/>
      <dgm:t>
        <a:bodyPr/>
        <a:lstStyle/>
        <a:p>
          <a:r>
            <a:rPr lang="en-US" b="0" i="0"/>
            <a:t>Use past tense and third-person in minutes</a:t>
          </a:r>
          <a:endParaRPr lang="en-US"/>
        </a:p>
      </dgm:t>
    </dgm:pt>
    <dgm:pt modelId="{8BCA2511-F16D-459B-A4C8-D3719FC85849}" type="parTrans" cxnId="{E0D674BA-61B4-4D3A-B4C4-598B5C656FBC}">
      <dgm:prSet/>
      <dgm:spPr/>
      <dgm:t>
        <a:bodyPr/>
        <a:lstStyle/>
        <a:p>
          <a:endParaRPr lang="en-US"/>
        </a:p>
      </dgm:t>
    </dgm:pt>
    <dgm:pt modelId="{277AC37B-BD6C-4A8F-A570-6DB6F8B2C735}" type="sibTrans" cxnId="{E0D674BA-61B4-4D3A-B4C4-598B5C656FBC}">
      <dgm:prSet/>
      <dgm:spPr/>
      <dgm:t>
        <a:bodyPr/>
        <a:lstStyle/>
        <a:p>
          <a:endParaRPr lang="en-US"/>
        </a:p>
      </dgm:t>
    </dgm:pt>
    <dgm:pt modelId="{D71D37B6-3DC0-4393-B2A7-322900745E37}">
      <dgm:prSet/>
      <dgm:spPr/>
      <dgm:t>
        <a:bodyPr/>
        <a:lstStyle/>
        <a:p>
          <a:r>
            <a:rPr lang="en-US" b="0" i="0" dirty="0"/>
            <a:t>Follow Robert’s Rules of Order or other Parliamentary rule</a:t>
          </a:r>
          <a:endParaRPr lang="en-US" dirty="0"/>
        </a:p>
      </dgm:t>
    </dgm:pt>
    <dgm:pt modelId="{F87E17FA-86DD-4630-8F91-3AB014C97554}" type="parTrans" cxnId="{E73E1249-222E-4E01-A97D-F42EAFA7C314}">
      <dgm:prSet/>
      <dgm:spPr/>
      <dgm:t>
        <a:bodyPr/>
        <a:lstStyle/>
        <a:p>
          <a:endParaRPr lang="en-US"/>
        </a:p>
      </dgm:t>
    </dgm:pt>
    <dgm:pt modelId="{BA976132-F1B0-4515-B82F-685B38F166EC}" type="sibTrans" cxnId="{E73E1249-222E-4E01-A97D-F42EAFA7C314}">
      <dgm:prSet/>
      <dgm:spPr/>
      <dgm:t>
        <a:bodyPr/>
        <a:lstStyle/>
        <a:p>
          <a:endParaRPr lang="en-US"/>
        </a:p>
      </dgm:t>
    </dgm:pt>
    <dgm:pt modelId="{50878781-B46F-4925-A1F4-3137950C219C}">
      <dgm:prSet/>
      <dgm:spPr/>
      <dgm:t>
        <a:bodyPr/>
        <a:lstStyle/>
        <a:p>
          <a:r>
            <a:rPr lang="en-US" b="0" i="0"/>
            <a:t>Clarify unclear motions or decisions</a:t>
          </a:r>
          <a:endParaRPr lang="en-US"/>
        </a:p>
      </dgm:t>
    </dgm:pt>
    <dgm:pt modelId="{2CB1BA49-62F0-40E7-9036-0F4208D07898}" type="parTrans" cxnId="{068FB250-CDF0-477A-B147-DF1FFCC8AA54}">
      <dgm:prSet/>
      <dgm:spPr/>
      <dgm:t>
        <a:bodyPr/>
        <a:lstStyle/>
        <a:p>
          <a:endParaRPr lang="en-US"/>
        </a:p>
      </dgm:t>
    </dgm:pt>
    <dgm:pt modelId="{81C708EE-7883-4E10-AA7C-672BEDB39D66}" type="sibTrans" cxnId="{068FB250-CDF0-477A-B147-DF1FFCC8AA54}">
      <dgm:prSet/>
      <dgm:spPr/>
      <dgm:t>
        <a:bodyPr/>
        <a:lstStyle/>
        <a:p>
          <a:endParaRPr lang="en-US"/>
        </a:p>
      </dgm:t>
    </dgm:pt>
    <dgm:pt modelId="{73250229-3D7F-457A-874C-C02339688C25}">
      <dgm:prSet/>
      <dgm:spPr/>
      <dgm:t>
        <a:bodyPr/>
        <a:lstStyle/>
        <a:p>
          <a:r>
            <a:rPr lang="en-US" b="0" i="0"/>
            <a:t>Align with bylaws and policies</a:t>
          </a:r>
          <a:endParaRPr lang="en-US"/>
        </a:p>
      </dgm:t>
    </dgm:pt>
    <dgm:pt modelId="{F5949158-DB08-4BC2-AAE1-CEE765BFE9F3}" type="parTrans" cxnId="{B2E5465B-3499-4B9D-B08A-AE5DFDBB66C9}">
      <dgm:prSet/>
      <dgm:spPr/>
      <dgm:t>
        <a:bodyPr/>
        <a:lstStyle/>
        <a:p>
          <a:endParaRPr lang="en-US"/>
        </a:p>
      </dgm:t>
    </dgm:pt>
    <dgm:pt modelId="{7DEF7AFD-09EA-4E77-9A01-12CE80690957}" type="sibTrans" cxnId="{B2E5465B-3499-4B9D-B08A-AE5DFDBB66C9}">
      <dgm:prSet/>
      <dgm:spPr/>
      <dgm:t>
        <a:bodyPr/>
        <a:lstStyle/>
        <a:p>
          <a:endParaRPr lang="en-US"/>
        </a:p>
      </dgm:t>
    </dgm:pt>
    <dgm:pt modelId="{426C58F3-ABE6-46A7-93E7-FF4FF1F61775}">
      <dgm:prSet/>
      <dgm:spPr/>
      <dgm:t>
        <a:bodyPr/>
        <a:lstStyle/>
        <a:p>
          <a:r>
            <a:rPr lang="en-US" b="0" i="0"/>
            <a:t>Assist with logistics and documentation</a:t>
          </a:r>
          <a:endParaRPr lang="en-US"/>
        </a:p>
      </dgm:t>
    </dgm:pt>
    <dgm:pt modelId="{86D73577-20CD-47E0-B494-69CC40DE52A0}" type="parTrans" cxnId="{3FBC5071-BB03-4B24-97D7-897ED8A58AAC}">
      <dgm:prSet/>
      <dgm:spPr/>
      <dgm:t>
        <a:bodyPr/>
        <a:lstStyle/>
        <a:p>
          <a:endParaRPr lang="en-US"/>
        </a:p>
      </dgm:t>
    </dgm:pt>
    <dgm:pt modelId="{23802518-9F3B-4370-A05D-3A7DA627C912}" type="sibTrans" cxnId="{3FBC5071-BB03-4B24-97D7-897ED8A58AAC}">
      <dgm:prSet/>
      <dgm:spPr/>
      <dgm:t>
        <a:bodyPr/>
        <a:lstStyle/>
        <a:p>
          <a:endParaRPr lang="en-US"/>
        </a:p>
      </dgm:t>
    </dgm:pt>
    <dgm:pt modelId="{90FFDE7E-E6A3-4F79-8B0F-75FB361494CA}" type="pres">
      <dgm:prSet presAssocID="{FD5D7729-065B-4E2B-AF69-A858D74E5A30}" presName="root" presStyleCnt="0">
        <dgm:presLayoutVars>
          <dgm:dir/>
          <dgm:resizeHandles val="exact"/>
        </dgm:presLayoutVars>
      </dgm:prSet>
      <dgm:spPr/>
    </dgm:pt>
    <dgm:pt modelId="{16793B02-F0B6-4908-9A09-5A31E0FDDE1B}" type="pres">
      <dgm:prSet presAssocID="{559209C5-A580-45B9-A23E-8387443A3C15}" presName="compNode" presStyleCnt="0"/>
      <dgm:spPr/>
    </dgm:pt>
    <dgm:pt modelId="{A34B004F-5E3C-48B3-99EC-DF363683A448}" type="pres">
      <dgm:prSet presAssocID="{559209C5-A580-45B9-A23E-8387443A3C15}" presName="bgRect" presStyleLbl="bgShp" presStyleIdx="0" presStyleCnt="5"/>
      <dgm:spPr/>
    </dgm:pt>
    <dgm:pt modelId="{06C3D07F-A3DA-48D3-BD9C-16EF19AC0EDE}" type="pres">
      <dgm:prSet presAssocID="{559209C5-A580-45B9-A23E-8387443A3C1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FDB69F56-1AFF-4262-85CD-7E140FD709F2}" type="pres">
      <dgm:prSet presAssocID="{559209C5-A580-45B9-A23E-8387443A3C15}" presName="spaceRect" presStyleCnt="0"/>
      <dgm:spPr/>
    </dgm:pt>
    <dgm:pt modelId="{96B88ABD-37DE-4A72-870C-216E44402DB6}" type="pres">
      <dgm:prSet presAssocID="{559209C5-A580-45B9-A23E-8387443A3C15}" presName="parTx" presStyleLbl="revTx" presStyleIdx="0" presStyleCnt="5">
        <dgm:presLayoutVars>
          <dgm:chMax val="0"/>
          <dgm:chPref val="0"/>
        </dgm:presLayoutVars>
      </dgm:prSet>
      <dgm:spPr/>
    </dgm:pt>
    <dgm:pt modelId="{0CC2EB16-E510-4C02-93AF-AC36F9A95C23}" type="pres">
      <dgm:prSet presAssocID="{277AC37B-BD6C-4A8F-A570-6DB6F8B2C735}" presName="sibTrans" presStyleCnt="0"/>
      <dgm:spPr/>
    </dgm:pt>
    <dgm:pt modelId="{0BA97AC7-BE38-4CAC-B9C2-085A24582BD1}" type="pres">
      <dgm:prSet presAssocID="{D71D37B6-3DC0-4393-B2A7-322900745E37}" presName="compNode" presStyleCnt="0"/>
      <dgm:spPr/>
    </dgm:pt>
    <dgm:pt modelId="{0A946471-A219-406C-BFA2-A79D3D8BB8A3}" type="pres">
      <dgm:prSet presAssocID="{D71D37B6-3DC0-4393-B2A7-322900745E37}" presName="bgRect" presStyleLbl="bgShp" presStyleIdx="1" presStyleCnt="5"/>
      <dgm:spPr/>
    </dgm:pt>
    <dgm:pt modelId="{A2275672-47D7-4008-8B72-EE5A3BFBC775}" type="pres">
      <dgm:prSet presAssocID="{D71D37B6-3DC0-4393-B2A7-322900745E3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0D62BC6-216D-4A79-AF29-F90AC4BCBDF0}" type="pres">
      <dgm:prSet presAssocID="{D71D37B6-3DC0-4393-B2A7-322900745E37}" presName="spaceRect" presStyleCnt="0"/>
      <dgm:spPr/>
    </dgm:pt>
    <dgm:pt modelId="{BAE99D02-DBCB-41D8-A8F1-2C6E0A409E3B}" type="pres">
      <dgm:prSet presAssocID="{D71D37B6-3DC0-4393-B2A7-322900745E37}" presName="parTx" presStyleLbl="revTx" presStyleIdx="1" presStyleCnt="5">
        <dgm:presLayoutVars>
          <dgm:chMax val="0"/>
          <dgm:chPref val="0"/>
        </dgm:presLayoutVars>
      </dgm:prSet>
      <dgm:spPr/>
    </dgm:pt>
    <dgm:pt modelId="{A418CFE0-5D9E-4069-8A60-31769E5A102F}" type="pres">
      <dgm:prSet presAssocID="{BA976132-F1B0-4515-B82F-685B38F166EC}" presName="sibTrans" presStyleCnt="0"/>
      <dgm:spPr/>
    </dgm:pt>
    <dgm:pt modelId="{32C985B8-62A7-409E-9F72-D2721541A422}" type="pres">
      <dgm:prSet presAssocID="{50878781-B46F-4925-A1F4-3137950C219C}" presName="compNode" presStyleCnt="0"/>
      <dgm:spPr/>
    </dgm:pt>
    <dgm:pt modelId="{B9CD640D-B59A-49D6-B644-B83516C36DEA}" type="pres">
      <dgm:prSet presAssocID="{50878781-B46F-4925-A1F4-3137950C219C}" presName="bgRect" presStyleLbl="bgShp" presStyleIdx="2" presStyleCnt="5"/>
      <dgm:spPr/>
    </dgm:pt>
    <dgm:pt modelId="{ED8205F8-A786-4952-B121-CF7DFC6CE49C}" type="pres">
      <dgm:prSet presAssocID="{50878781-B46F-4925-A1F4-3137950C219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879F2611-3585-46AA-88EF-F50AED357603}" type="pres">
      <dgm:prSet presAssocID="{50878781-B46F-4925-A1F4-3137950C219C}" presName="spaceRect" presStyleCnt="0"/>
      <dgm:spPr/>
    </dgm:pt>
    <dgm:pt modelId="{95721F04-5D3A-4B73-9CB7-A9440BC286FA}" type="pres">
      <dgm:prSet presAssocID="{50878781-B46F-4925-A1F4-3137950C219C}" presName="parTx" presStyleLbl="revTx" presStyleIdx="2" presStyleCnt="5">
        <dgm:presLayoutVars>
          <dgm:chMax val="0"/>
          <dgm:chPref val="0"/>
        </dgm:presLayoutVars>
      </dgm:prSet>
      <dgm:spPr/>
    </dgm:pt>
    <dgm:pt modelId="{C2EA35CB-3139-46B4-8691-8E8A4AA2D496}" type="pres">
      <dgm:prSet presAssocID="{81C708EE-7883-4E10-AA7C-672BEDB39D66}" presName="sibTrans" presStyleCnt="0"/>
      <dgm:spPr/>
    </dgm:pt>
    <dgm:pt modelId="{A4EFA645-2114-448A-9CF0-E251FBB48399}" type="pres">
      <dgm:prSet presAssocID="{73250229-3D7F-457A-874C-C02339688C25}" presName="compNode" presStyleCnt="0"/>
      <dgm:spPr/>
    </dgm:pt>
    <dgm:pt modelId="{23D288B5-4C61-4BC4-B818-02789C15ACD5}" type="pres">
      <dgm:prSet presAssocID="{73250229-3D7F-457A-874C-C02339688C25}" presName="bgRect" presStyleLbl="bgShp" presStyleIdx="3" presStyleCnt="5"/>
      <dgm:spPr/>
    </dgm:pt>
    <dgm:pt modelId="{C5C57F86-AEB0-47FF-972E-C35D180C8420}" type="pres">
      <dgm:prSet presAssocID="{73250229-3D7F-457A-874C-C02339688C2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DB6FC75-BA5D-4894-B115-055FB2F56EF8}" type="pres">
      <dgm:prSet presAssocID="{73250229-3D7F-457A-874C-C02339688C25}" presName="spaceRect" presStyleCnt="0"/>
      <dgm:spPr/>
    </dgm:pt>
    <dgm:pt modelId="{BD74CB4A-4FDE-45A0-BCA2-40B8CA1E2A4A}" type="pres">
      <dgm:prSet presAssocID="{73250229-3D7F-457A-874C-C02339688C25}" presName="parTx" presStyleLbl="revTx" presStyleIdx="3" presStyleCnt="5">
        <dgm:presLayoutVars>
          <dgm:chMax val="0"/>
          <dgm:chPref val="0"/>
        </dgm:presLayoutVars>
      </dgm:prSet>
      <dgm:spPr/>
    </dgm:pt>
    <dgm:pt modelId="{2FCCFD56-30A1-4AA0-9D68-A0D07DC9BD18}" type="pres">
      <dgm:prSet presAssocID="{7DEF7AFD-09EA-4E77-9A01-12CE80690957}" presName="sibTrans" presStyleCnt="0"/>
      <dgm:spPr/>
    </dgm:pt>
    <dgm:pt modelId="{55E7CBC9-920B-429A-BAAE-6D9912BFD962}" type="pres">
      <dgm:prSet presAssocID="{426C58F3-ABE6-46A7-93E7-FF4FF1F61775}" presName="compNode" presStyleCnt="0"/>
      <dgm:spPr/>
    </dgm:pt>
    <dgm:pt modelId="{DB2C3F43-212A-4351-B942-60EE749AC2E1}" type="pres">
      <dgm:prSet presAssocID="{426C58F3-ABE6-46A7-93E7-FF4FF1F61775}" presName="bgRect" presStyleLbl="bgShp" presStyleIdx="4" presStyleCnt="5"/>
      <dgm:spPr/>
    </dgm:pt>
    <dgm:pt modelId="{FC9BA3B2-2E5F-48C2-B2EC-C016571C086E}" type="pres">
      <dgm:prSet presAssocID="{426C58F3-ABE6-46A7-93E7-FF4FF1F6177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B7D36ABA-F486-49DB-A18E-7960426B1914}" type="pres">
      <dgm:prSet presAssocID="{426C58F3-ABE6-46A7-93E7-FF4FF1F61775}" presName="spaceRect" presStyleCnt="0"/>
      <dgm:spPr/>
    </dgm:pt>
    <dgm:pt modelId="{19C33F95-353E-4B1A-9E30-6725803CFABB}" type="pres">
      <dgm:prSet presAssocID="{426C58F3-ABE6-46A7-93E7-FF4FF1F6177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BEB94400-EF22-42FA-8BF0-2920C3CC2516}" type="presOf" srcId="{50878781-B46F-4925-A1F4-3137950C219C}" destId="{95721F04-5D3A-4B73-9CB7-A9440BC286FA}" srcOrd="0" destOrd="0" presId="urn:microsoft.com/office/officeart/2018/2/layout/IconVerticalSolidList"/>
    <dgm:cxn modelId="{A994FE00-E7E1-4484-A46E-6928305B87CD}" type="presOf" srcId="{D71D37B6-3DC0-4393-B2A7-322900745E37}" destId="{BAE99D02-DBCB-41D8-A8F1-2C6E0A409E3B}" srcOrd="0" destOrd="0" presId="urn:microsoft.com/office/officeart/2018/2/layout/IconVerticalSolidList"/>
    <dgm:cxn modelId="{E73E1249-222E-4E01-A97D-F42EAFA7C314}" srcId="{FD5D7729-065B-4E2B-AF69-A858D74E5A30}" destId="{D71D37B6-3DC0-4393-B2A7-322900745E37}" srcOrd="1" destOrd="0" parTransId="{F87E17FA-86DD-4630-8F91-3AB014C97554}" sibTransId="{BA976132-F1B0-4515-B82F-685B38F166EC}"/>
    <dgm:cxn modelId="{068FB250-CDF0-477A-B147-DF1FFCC8AA54}" srcId="{FD5D7729-065B-4E2B-AF69-A858D74E5A30}" destId="{50878781-B46F-4925-A1F4-3137950C219C}" srcOrd="2" destOrd="0" parTransId="{2CB1BA49-62F0-40E7-9036-0F4208D07898}" sibTransId="{81C708EE-7883-4E10-AA7C-672BEDB39D66}"/>
    <dgm:cxn modelId="{B2E5465B-3499-4B9D-B08A-AE5DFDBB66C9}" srcId="{FD5D7729-065B-4E2B-AF69-A858D74E5A30}" destId="{73250229-3D7F-457A-874C-C02339688C25}" srcOrd="3" destOrd="0" parTransId="{F5949158-DB08-4BC2-AAE1-CEE765BFE9F3}" sibTransId="{7DEF7AFD-09EA-4E77-9A01-12CE80690957}"/>
    <dgm:cxn modelId="{6D27D26D-8E5A-4CAF-9389-BE66DD0E2FCF}" type="presOf" srcId="{FD5D7729-065B-4E2B-AF69-A858D74E5A30}" destId="{90FFDE7E-E6A3-4F79-8B0F-75FB361494CA}" srcOrd="0" destOrd="0" presId="urn:microsoft.com/office/officeart/2018/2/layout/IconVerticalSolidList"/>
    <dgm:cxn modelId="{FE121370-416A-4497-9246-C3A5B52F4822}" type="presOf" srcId="{426C58F3-ABE6-46A7-93E7-FF4FF1F61775}" destId="{19C33F95-353E-4B1A-9E30-6725803CFABB}" srcOrd="0" destOrd="0" presId="urn:microsoft.com/office/officeart/2018/2/layout/IconVerticalSolidList"/>
    <dgm:cxn modelId="{3FBC5071-BB03-4B24-97D7-897ED8A58AAC}" srcId="{FD5D7729-065B-4E2B-AF69-A858D74E5A30}" destId="{426C58F3-ABE6-46A7-93E7-FF4FF1F61775}" srcOrd="4" destOrd="0" parTransId="{86D73577-20CD-47E0-B494-69CC40DE52A0}" sibTransId="{23802518-9F3B-4370-A05D-3A7DA627C912}"/>
    <dgm:cxn modelId="{11C45772-5663-4C4F-86DB-A3132BE6F7D1}" type="presOf" srcId="{559209C5-A580-45B9-A23E-8387443A3C15}" destId="{96B88ABD-37DE-4A72-870C-216E44402DB6}" srcOrd="0" destOrd="0" presId="urn:microsoft.com/office/officeart/2018/2/layout/IconVerticalSolidList"/>
    <dgm:cxn modelId="{E0D674BA-61B4-4D3A-B4C4-598B5C656FBC}" srcId="{FD5D7729-065B-4E2B-AF69-A858D74E5A30}" destId="{559209C5-A580-45B9-A23E-8387443A3C15}" srcOrd="0" destOrd="0" parTransId="{8BCA2511-F16D-459B-A4C8-D3719FC85849}" sibTransId="{277AC37B-BD6C-4A8F-A570-6DB6F8B2C735}"/>
    <dgm:cxn modelId="{249405C8-4282-4816-86CC-08E944ED96E3}" type="presOf" srcId="{73250229-3D7F-457A-874C-C02339688C25}" destId="{BD74CB4A-4FDE-45A0-BCA2-40B8CA1E2A4A}" srcOrd="0" destOrd="0" presId="urn:microsoft.com/office/officeart/2018/2/layout/IconVerticalSolidList"/>
    <dgm:cxn modelId="{A1DBB37A-C2C2-4D49-A33F-5960F2A45750}" type="presParOf" srcId="{90FFDE7E-E6A3-4F79-8B0F-75FB361494CA}" destId="{16793B02-F0B6-4908-9A09-5A31E0FDDE1B}" srcOrd="0" destOrd="0" presId="urn:microsoft.com/office/officeart/2018/2/layout/IconVerticalSolidList"/>
    <dgm:cxn modelId="{141DCD7E-EA05-4595-AB92-E5222C1F4C29}" type="presParOf" srcId="{16793B02-F0B6-4908-9A09-5A31E0FDDE1B}" destId="{A34B004F-5E3C-48B3-99EC-DF363683A448}" srcOrd="0" destOrd="0" presId="urn:microsoft.com/office/officeart/2018/2/layout/IconVerticalSolidList"/>
    <dgm:cxn modelId="{7210FEFD-708F-4949-B71B-AA27DAD4C445}" type="presParOf" srcId="{16793B02-F0B6-4908-9A09-5A31E0FDDE1B}" destId="{06C3D07F-A3DA-48D3-BD9C-16EF19AC0EDE}" srcOrd="1" destOrd="0" presId="urn:microsoft.com/office/officeart/2018/2/layout/IconVerticalSolidList"/>
    <dgm:cxn modelId="{92CACACB-C9F6-4390-8B8D-9D84C6CF556F}" type="presParOf" srcId="{16793B02-F0B6-4908-9A09-5A31E0FDDE1B}" destId="{FDB69F56-1AFF-4262-85CD-7E140FD709F2}" srcOrd="2" destOrd="0" presId="urn:microsoft.com/office/officeart/2018/2/layout/IconVerticalSolidList"/>
    <dgm:cxn modelId="{DBBE8E3C-EDBD-4CB8-AEA6-8140CE2EDA30}" type="presParOf" srcId="{16793B02-F0B6-4908-9A09-5A31E0FDDE1B}" destId="{96B88ABD-37DE-4A72-870C-216E44402DB6}" srcOrd="3" destOrd="0" presId="urn:microsoft.com/office/officeart/2018/2/layout/IconVerticalSolidList"/>
    <dgm:cxn modelId="{BB5AC35E-8884-4203-A1A3-07566A8CBD05}" type="presParOf" srcId="{90FFDE7E-E6A3-4F79-8B0F-75FB361494CA}" destId="{0CC2EB16-E510-4C02-93AF-AC36F9A95C23}" srcOrd="1" destOrd="0" presId="urn:microsoft.com/office/officeart/2018/2/layout/IconVerticalSolidList"/>
    <dgm:cxn modelId="{DC368983-9D73-4093-BB9B-B9594267AB41}" type="presParOf" srcId="{90FFDE7E-E6A3-4F79-8B0F-75FB361494CA}" destId="{0BA97AC7-BE38-4CAC-B9C2-085A24582BD1}" srcOrd="2" destOrd="0" presId="urn:microsoft.com/office/officeart/2018/2/layout/IconVerticalSolidList"/>
    <dgm:cxn modelId="{4F2CE13F-A1DE-449D-89CB-695589702EF9}" type="presParOf" srcId="{0BA97AC7-BE38-4CAC-B9C2-085A24582BD1}" destId="{0A946471-A219-406C-BFA2-A79D3D8BB8A3}" srcOrd="0" destOrd="0" presId="urn:microsoft.com/office/officeart/2018/2/layout/IconVerticalSolidList"/>
    <dgm:cxn modelId="{32B562A5-653B-4F8D-82DF-2898F2C1DF2D}" type="presParOf" srcId="{0BA97AC7-BE38-4CAC-B9C2-085A24582BD1}" destId="{A2275672-47D7-4008-8B72-EE5A3BFBC775}" srcOrd="1" destOrd="0" presId="urn:microsoft.com/office/officeart/2018/2/layout/IconVerticalSolidList"/>
    <dgm:cxn modelId="{4E58AF55-DE72-4F88-985C-1CBBC971E561}" type="presParOf" srcId="{0BA97AC7-BE38-4CAC-B9C2-085A24582BD1}" destId="{70D62BC6-216D-4A79-AF29-F90AC4BCBDF0}" srcOrd="2" destOrd="0" presId="urn:microsoft.com/office/officeart/2018/2/layout/IconVerticalSolidList"/>
    <dgm:cxn modelId="{16010EBE-2468-49FC-9608-886871215636}" type="presParOf" srcId="{0BA97AC7-BE38-4CAC-B9C2-085A24582BD1}" destId="{BAE99D02-DBCB-41D8-A8F1-2C6E0A409E3B}" srcOrd="3" destOrd="0" presId="urn:microsoft.com/office/officeart/2018/2/layout/IconVerticalSolidList"/>
    <dgm:cxn modelId="{D34D6F8C-76AB-48B1-A985-10BF9BDC0FDA}" type="presParOf" srcId="{90FFDE7E-E6A3-4F79-8B0F-75FB361494CA}" destId="{A418CFE0-5D9E-4069-8A60-31769E5A102F}" srcOrd="3" destOrd="0" presId="urn:microsoft.com/office/officeart/2018/2/layout/IconVerticalSolidList"/>
    <dgm:cxn modelId="{C8A87625-1107-45A1-8510-39143F57B490}" type="presParOf" srcId="{90FFDE7E-E6A3-4F79-8B0F-75FB361494CA}" destId="{32C985B8-62A7-409E-9F72-D2721541A422}" srcOrd="4" destOrd="0" presId="urn:microsoft.com/office/officeart/2018/2/layout/IconVerticalSolidList"/>
    <dgm:cxn modelId="{14A724FE-0CBB-456C-B471-802E066CD239}" type="presParOf" srcId="{32C985B8-62A7-409E-9F72-D2721541A422}" destId="{B9CD640D-B59A-49D6-B644-B83516C36DEA}" srcOrd="0" destOrd="0" presId="urn:microsoft.com/office/officeart/2018/2/layout/IconVerticalSolidList"/>
    <dgm:cxn modelId="{E2945ADA-93BE-4CB0-BC6A-8D7AB6833326}" type="presParOf" srcId="{32C985B8-62A7-409E-9F72-D2721541A422}" destId="{ED8205F8-A786-4952-B121-CF7DFC6CE49C}" srcOrd="1" destOrd="0" presId="urn:microsoft.com/office/officeart/2018/2/layout/IconVerticalSolidList"/>
    <dgm:cxn modelId="{23145F2B-B1D8-436D-BEB5-A5FC2DFDFAF4}" type="presParOf" srcId="{32C985B8-62A7-409E-9F72-D2721541A422}" destId="{879F2611-3585-46AA-88EF-F50AED357603}" srcOrd="2" destOrd="0" presId="urn:microsoft.com/office/officeart/2018/2/layout/IconVerticalSolidList"/>
    <dgm:cxn modelId="{1C3F57D0-E9C3-47D2-B916-F658049EC6CC}" type="presParOf" srcId="{32C985B8-62A7-409E-9F72-D2721541A422}" destId="{95721F04-5D3A-4B73-9CB7-A9440BC286FA}" srcOrd="3" destOrd="0" presId="urn:microsoft.com/office/officeart/2018/2/layout/IconVerticalSolidList"/>
    <dgm:cxn modelId="{4EAF80B2-33C8-4339-A709-10BDF20B2316}" type="presParOf" srcId="{90FFDE7E-E6A3-4F79-8B0F-75FB361494CA}" destId="{C2EA35CB-3139-46B4-8691-8E8A4AA2D496}" srcOrd="5" destOrd="0" presId="urn:microsoft.com/office/officeart/2018/2/layout/IconVerticalSolidList"/>
    <dgm:cxn modelId="{D4998BB6-8864-4F21-AC9F-A305B46C47CD}" type="presParOf" srcId="{90FFDE7E-E6A3-4F79-8B0F-75FB361494CA}" destId="{A4EFA645-2114-448A-9CF0-E251FBB48399}" srcOrd="6" destOrd="0" presId="urn:microsoft.com/office/officeart/2018/2/layout/IconVerticalSolidList"/>
    <dgm:cxn modelId="{94031EC9-06B9-434D-8636-3B4E6181E09D}" type="presParOf" srcId="{A4EFA645-2114-448A-9CF0-E251FBB48399}" destId="{23D288B5-4C61-4BC4-B818-02789C15ACD5}" srcOrd="0" destOrd="0" presId="urn:microsoft.com/office/officeart/2018/2/layout/IconVerticalSolidList"/>
    <dgm:cxn modelId="{2F23EA43-EFF1-49EF-A5EF-E1ED107A0D6C}" type="presParOf" srcId="{A4EFA645-2114-448A-9CF0-E251FBB48399}" destId="{C5C57F86-AEB0-47FF-972E-C35D180C8420}" srcOrd="1" destOrd="0" presId="urn:microsoft.com/office/officeart/2018/2/layout/IconVerticalSolidList"/>
    <dgm:cxn modelId="{32CFF446-2E91-42BE-A0DA-EEC901000F12}" type="presParOf" srcId="{A4EFA645-2114-448A-9CF0-E251FBB48399}" destId="{FDB6FC75-BA5D-4894-B115-055FB2F56EF8}" srcOrd="2" destOrd="0" presId="urn:microsoft.com/office/officeart/2018/2/layout/IconVerticalSolidList"/>
    <dgm:cxn modelId="{CE98FB00-F01D-4B11-A2CA-FFC13F51DC3F}" type="presParOf" srcId="{A4EFA645-2114-448A-9CF0-E251FBB48399}" destId="{BD74CB4A-4FDE-45A0-BCA2-40B8CA1E2A4A}" srcOrd="3" destOrd="0" presId="urn:microsoft.com/office/officeart/2018/2/layout/IconVerticalSolidList"/>
    <dgm:cxn modelId="{3947A9C0-8E27-4CAF-8D85-C9DE59CCB7A5}" type="presParOf" srcId="{90FFDE7E-E6A3-4F79-8B0F-75FB361494CA}" destId="{2FCCFD56-30A1-4AA0-9D68-A0D07DC9BD18}" srcOrd="7" destOrd="0" presId="urn:microsoft.com/office/officeart/2018/2/layout/IconVerticalSolidList"/>
    <dgm:cxn modelId="{AE5A243E-61B8-420D-B048-F045C6451EF8}" type="presParOf" srcId="{90FFDE7E-E6A3-4F79-8B0F-75FB361494CA}" destId="{55E7CBC9-920B-429A-BAAE-6D9912BFD962}" srcOrd="8" destOrd="0" presId="urn:microsoft.com/office/officeart/2018/2/layout/IconVerticalSolidList"/>
    <dgm:cxn modelId="{FC7E93C0-00C1-4F84-A887-6F3D42BE39FF}" type="presParOf" srcId="{55E7CBC9-920B-429A-BAAE-6D9912BFD962}" destId="{DB2C3F43-212A-4351-B942-60EE749AC2E1}" srcOrd="0" destOrd="0" presId="urn:microsoft.com/office/officeart/2018/2/layout/IconVerticalSolidList"/>
    <dgm:cxn modelId="{6733240D-71AD-447A-A505-7451FEF9FFA3}" type="presParOf" srcId="{55E7CBC9-920B-429A-BAAE-6D9912BFD962}" destId="{FC9BA3B2-2E5F-48C2-B2EC-C016571C086E}" srcOrd="1" destOrd="0" presId="urn:microsoft.com/office/officeart/2018/2/layout/IconVerticalSolidList"/>
    <dgm:cxn modelId="{23861349-C0A1-4843-BED5-AB2ADB08B769}" type="presParOf" srcId="{55E7CBC9-920B-429A-BAAE-6D9912BFD962}" destId="{B7D36ABA-F486-49DB-A18E-7960426B1914}" srcOrd="2" destOrd="0" presId="urn:microsoft.com/office/officeart/2018/2/layout/IconVerticalSolidList"/>
    <dgm:cxn modelId="{877C87AC-2E6C-4724-849B-AB248CF242CF}" type="presParOf" srcId="{55E7CBC9-920B-429A-BAAE-6D9912BFD962}" destId="{19C33F95-353E-4B1A-9E30-6725803CFAB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A63C813-8112-4D05-834F-6AD03986555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3DD7A13-657B-4B38-908C-18B50CE91F4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A secretary is vital!</a:t>
          </a:r>
          <a:endParaRPr lang="en-US" dirty="0"/>
        </a:p>
      </dgm:t>
    </dgm:pt>
    <dgm:pt modelId="{B8464A11-5FC0-4BAB-89C5-F80FA0CB32DF}" type="parTrans" cxnId="{D1A2A9F2-42EA-4222-BBF1-004E1E0E8DCF}">
      <dgm:prSet/>
      <dgm:spPr/>
      <dgm:t>
        <a:bodyPr/>
        <a:lstStyle/>
        <a:p>
          <a:endParaRPr lang="en-US"/>
        </a:p>
      </dgm:t>
    </dgm:pt>
    <dgm:pt modelId="{7FA909D7-0F40-4685-AA70-644BB16B9C46}" type="sibTrans" cxnId="{D1A2A9F2-42EA-4222-BBF1-004E1E0E8DCF}">
      <dgm:prSet/>
      <dgm:spPr/>
      <dgm:t>
        <a:bodyPr/>
        <a:lstStyle/>
        <a:p>
          <a:endParaRPr lang="en-US"/>
        </a:p>
      </dgm:t>
    </dgm:pt>
    <dgm:pt modelId="{4CAC58CF-50B8-4FB9-A2F1-F92D384899F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Reach out anytime: dpac.sd34@gmail.com</a:t>
          </a:r>
          <a:endParaRPr lang="en-US" dirty="0"/>
        </a:p>
      </dgm:t>
    </dgm:pt>
    <dgm:pt modelId="{AEEBDAAE-9C1E-48DF-B09A-94A38864C6DD}" type="parTrans" cxnId="{A0541F2C-CBC6-4182-A13C-CB4DA431790E}">
      <dgm:prSet/>
      <dgm:spPr/>
      <dgm:t>
        <a:bodyPr/>
        <a:lstStyle/>
        <a:p>
          <a:endParaRPr lang="en-US"/>
        </a:p>
      </dgm:t>
    </dgm:pt>
    <dgm:pt modelId="{383BCFDC-9C01-4612-A102-37966ECCD690}" type="sibTrans" cxnId="{A0541F2C-CBC6-4182-A13C-CB4DA431790E}">
      <dgm:prSet/>
      <dgm:spPr/>
      <dgm:t>
        <a:bodyPr/>
        <a:lstStyle/>
        <a:p>
          <a:endParaRPr lang="en-US"/>
        </a:p>
      </dgm:t>
    </dgm:pt>
    <dgm:pt modelId="{AA6BE101-D6D8-4CB0-9F6F-9BF414D4D53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Thank you for serving!</a:t>
          </a:r>
          <a:endParaRPr lang="en-US" dirty="0"/>
        </a:p>
      </dgm:t>
    </dgm:pt>
    <dgm:pt modelId="{C1E06896-4C4D-4C7B-8A93-99FCB718273A}" type="parTrans" cxnId="{106DACA0-DC26-4C96-A079-B1AF466968C4}">
      <dgm:prSet/>
      <dgm:spPr/>
      <dgm:t>
        <a:bodyPr/>
        <a:lstStyle/>
        <a:p>
          <a:endParaRPr lang="en-US"/>
        </a:p>
      </dgm:t>
    </dgm:pt>
    <dgm:pt modelId="{9A5EBFB9-6901-4B27-BD59-DE1C1C2F3476}" type="sibTrans" cxnId="{106DACA0-DC26-4C96-A079-B1AF466968C4}">
      <dgm:prSet/>
      <dgm:spPr/>
      <dgm:t>
        <a:bodyPr/>
        <a:lstStyle/>
        <a:p>
          <a:endParaRPr lang="en-US"/>
        </a:p>
      </dgm:t>
    </dgm:pt>
    <dgm:pt modelId="{24B989AB-240D-44E9-BE16-443B331CC2FE}" type="pres">
      <dgm:prSet presAssocID="{DA63C813-8112-4D05-834F-6AD03986555E}" presName="root" presStyleCnt="0">
        <dgm:presLayoutVars>
          <dgm:dir/>
          <dgm:resizeHandles val="exact"/>
        </dgm:presLayoutVars>
      </dgm:prSet>
      <dgm:spPr/>
    </dgm:pt>
    <dgm:pt modelId="{511B956C-9B79-414F-8D00-DC555DF2C119}" type="pres">
      <dgm:prSet presAssocID="{D3DD7A13-657B-4B38-908C-18B50CE91F40}" presName="compNode" presStyleCnt="0"/>
      <dgm:spPr/>
    </dgm:pt>
    <dgm:pt modelId="{8D4AD7A3-3A03-42F8-BC95-2B357BA05F9C}" type="pres">
      <dgm:prSet presAssocID="{D3DD7A13-657B-4B38-908C-18B50CE91F40}" presName="iconBgRect" presStyleLbl="bgShp" presStyleIdx="0" presStyleCnt="3"/>
      <dgm:spPr/>
    </dgm:pt>
    <dgm:pt modelId="{4F2C5CDE-DAEF-42A9-BAD3-63D497754E89}" type="pres">
      <dgm:prSet presAssocID="{D3DD7A13-657B-4B38-908C-18B50CE91F4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4AEFA121-9E6B-400A-BAE9-F0BB33C7F068}" type="pres">
      <dgm:prSet presAssocID="{D3DD7A13-657B-4B38-908C-18B50CE91F40}" presName="spaceRect" presStyleCnt="0"/>
      <dgm:spPr/>
    </dgm:pt>
    <dgm:pt modelId="{FA782EE3-2158-4AF6-9097-D4F25F5BEDBA}" type="pres">
      <dgm:prSet presAssocID="{D3DD7A13-657B-4B38-908C-18B50CE91F40}" presName="textRect" presStyleLbl="revTx" presStyleIdx="0" presStyleCnt="3">
        <dgm:presLayoutVars>
          <dgm:chMax val="1"/>
          <dgm:chPref val="1"/>
        </dgm:presLayoutVars>
      </dgm:prSet>
      <dgm:spPr/>
    </dgm:pt>
    <dgm:pt modelId="{A78EA47B-31A6-40CB-8AC9-8BD7B404772A}" type="pres">
      <dgm:prSet presAssocID="{7FA909D7-0F40-4685-AA70-644BB16B9C46}" presName="sibTrans" presStyleCnt="0"/>
      <dgm:spPr/>
    </dgm:pt>
    <dgm:pt modelId="{60410211-D885-44BA-B8EF-6C30A257E8DF}" type="pres">
      <dgm:prSet presAssocID="{4CAC58CF-50B8-4FB9-A2F1-F92D384899F2}" presName="compNode" presStyleCnt="0"/>
      <dgm:spPr/>
    </dgm:pt>
    <dgm:pt modelId="{67DE44C5-BDCC-4FA3-9705-16FB90D20DE7}" type="pres">
      <dgm:prSet presAssocID="{4CAC58CF-50B8-4FB9-A2F1-F92D384899F2}" presName="iconBgRect" presStyleLbl="bgShp" presStyleIdx="1" presStyleCnt="3"/>
      <dgm:spPr/>
    </dgm:pt>
    <dgm:pt modelId="{824D0DE0-6329-45F1-89F0-718965B4B5C9}" type="pres">
      <dgm:prSet presAssocID="{4CAC58CF-50B8-4FB9-A2F1-F92D384899F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76D7B06D-8774-400C-B5B9-B3A1BF74C40B}" type="pres">
      <dgm:prSet presAssocID="{4CAC58CF-50B8-4FB9-A2F1-F92D384899F2}" presName="spaceRect" presStyleCnt="0"/>
      <dgm:spPr/>
    </dgm:pt>
    <dgm:pt modelId="{ECAEE6BA-BD80-4148-B61B-ACBCECB092EE}" type="pres">
      <dgm:prSet presAssocID="{4CAC58CF-50B8-4FB9-A2F1-F92D384899F2}" presName="textRect" presStyleLbl="revTx" presStyleIdx="1" presStyleCnt="3">
        <dgm:presLayoutVars>
          <dgm:chMax val="1"/>
          <dgm:chPref val="1"/>
        </dgm:presLayoutVars>
      </dgm:prSet>
      <dgm:spPr/>
    </dgm:pt>
    <dgm:pt modelId="{F3491D28-80FC-4FE5-A9FF-7D8A64BD10B9}" type="pres">
      <dgm:prSet presAssocID="{383BCFDC-9C01-4612-A102-37966ECCD690}" presName="sibTrans" presStyleCnt="0"/>
      <dgm:spPr/>
    </dgm:pt>
    <dgm:pt modelId="{349445FD-3528-4462-872C-26E92EC7FED6}" type="pres">
      <dgm:prSet presAssocID="{AA6BE101-D6D8-4CB0-9F6F-9BF414D4D53D}" presName="compNode" presStyleCnt="0"/>
      <dgm:spPr/>
    </dgm:pt>
    <dgm:pt modelId="{CE8D2BD4-E4F7-4272-B15C-F7C13CE9E09A}" type="pres">
      <dgm:prSet presAssocID="{AA6BE101-D6D8-4CB0-9F6F-9BF414D4D53D}" presName="iconBgRect" presStyleLbl="bgShp" presStyleIdx="2" presStyleCnt="3"/>
      <dgm:spPr/>
    </dgm:pt>
    <dgm:pt modelId="{4DCB2CE9-6883-436F-80C2-C67FA7949A0C}" type="pres">
      <dgm:prSet presAssocID="{AA6BE101-D6D8-4CB0-9F6F-9BF414D4D53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46DB0A0-C429-4583-AEC7-366AEAFA4E12}" type="pres">
      <dgm:prSet presAssocID="{AA6BE101-D6D8-4CB0-9F6F-9BF414D4D53D}" presName="spaceRect" presStyleCnt="0"/>
      <dgm:spPr/>
    </dgm:pt>
    <dgm:pt modelId="{C685751D-614F-4023-A050-71C94546622B}" type="pres">
      <dgm:prSet presAssocID="{AA6BE101-D6D8-4CB0-9F6F-9BF414D4D53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CF16306-AB63-2846-9962-ADB21BA8CBF1}" type="presOf" srcId="{D3DD7A13-657B-4B38-908C-18B50CE91F40}" destId="{FA782EE3-2158-4AF6-9097-D4F25F5BEDBA}" srcOrd="0" destOrd="0" presId="urn:microsoft.com/office/officeart/2018/5/layout/IconCircleLabelList"/>
    <dgm:cxn modelId="{A0541F2C-CBC6-4182-A13C-CB4DA431790E}" srcId="{DA63C813-8112-4D05-834F-6AD03986555E}" destId="{4CAC58CF-50B8-4FB9-A2F1-F92D384899F2}" srcOrd="1" destOrd="0" parTransId="{AEEBDAAE-9C1E-48DF-B09A-94A38864C6DD}" sibTransId="{383BCFDC-9C01-4612-A102-37966ECCD690}"/>
    <dgm:cxn modelId="{7AA4354D-08F9-1B42-9620-65B57CA8CFF5}" type="presOf" srcId="{DA63C813-8112-4D05-834F-6AD03986555E}" destId="{24B989AB-240D-44E9-BE16-443B331CC2FE}" srcOrd="0" destOrd="0" presId="urn:microsoft.com/office/officeart/2018/5/layout/IconCircleLabelList"/>
    <dgm:cxn modelId="{FCE47B87-02D4-D34E-AF38-1523B63B9ABC}" type="presOf" srcId="{4CAC58CF-50B8-4FB9-A2F1-F92D384899F2}" destId="{ECAEE6BA-BD80-4148-B61B-ACBCECB092EE}" srcOrd="0" destOrd="0" presId="urn:microsoft.com/office/officeart/2018/5/layout/IconCircleLabelList"/>
    <dgm:cxn modelId="{106DACA0-DC26-4C96-A079-B1AF466968C4}" srcId="{DA63C813-8112-4D05-834F-6AD03986555E}" destId="{AA6BE101-D6D8-4CB0-9F6F-9BF414D4D53D}" srcOrd="2" destOrd="0" parTransId="{C1E06896-4C4D-4C7B-8A93-99FCB718273A}" sibTransId="{9A5EBFB9-6901-4B27-BD59-DE1C1C2F3476}"/>
    <dgm:cxn modelId="{D1A2A9F2-42EA-4222-BBF1-004E1E0E8DCF}" srcId="{DA63C813-8112-4D05-834F-6AD03986555E}" destId="{D3DD7A13-657B-4B38-908C-18B50CE91F40}" srcOrd="0" destOrd="0" parTransId="{B8464A11-5FC0-4BAB-89C5-F80FA0CB32DF}" sibTransId="{7FA909D7-0F40-4685-AA70-644BB16B9C46}"/>
    <dgm:cxn modelId="{B4795BF3-A2F4-6245-8C05-1F41493838BB}" type="presOf" srcId="{AA6BE101-D6D8-4CB0-9F6F-9BF414D4D53D}" destId="{C685751D-614F-4023-A050-71C94546622B}" srcOrd="0" destOrd="0" presId="urn:microsoft.com/office/officeart/2018/5/layout/IconCircleLabelList"/>
    <dgm:cxn modelId="{3423439B-880D-2246-8586-95735A525D76}" type="presParOf" srcId="{24B989AB-240D-44E9-BE16-443B331CC2FE}" destId="{511B956C-9B79-414F-8D00-DC555DF2C119}" srcOrd="0" destOrd="0" presId="urn:microsoft.com/office/officeart/2018/5/layout/IconCircleLabelList"/>
    <dgm:cxn modelId="{C742FCC2-B9E9-524F-BC09-E01E789ED078}" type="presParOf" srcId="{511B956C-9B79-414F-8D00-DC555DF2C119}" destId="{8D4AD7A3-3A03-42F8-BC95-2B357BA05F9C}" srcOrd="0" destOrd="0" presId="urn:microsoft.com/office/officeart/2018/5/layout/IconCircleLabelList"/>
    <dgm:cxn modelId="{A1D460C4-EA9C-084D-8471-E6D2A650CEC7}" type="presParOf" srcId="{511B956C-9B79-414F-8D00-DC555DF2C119}" destId="{4F2C5CDE-DAEF-42A9-BAD3-63D497754E89}" srcOrd="1" destOrd="0" presId="urn:microsoft.com/office/officeart/2018/5/layout/IconCircleLabelList"/>
    <dgm:cxn modelId="{B735668A-C1E8-134B-AB16-AF08ADF1912E}" type="presParOf" srcId="{511B956C-9B79-414F-8D00-DC555DF2C119}" destId="{4AEFA121-9E6B-400A-BAE9-F0BB33C7F068}" srcOrd="2" destOrd="0" presId="urn:microsoft.com/office/officeart/2018/5/layout/IconCircleLabelList"/>
    <dgm:cxn modelId="{0DDF8D30-0F83-A647-97F7-D225DF45ADF4}" type="presParOf" srcId="{511B956C-9B79-414F-8D00-DC555DF2C119}" destId="{FA782EE3-2158-4AF6-9097-D4F25F5BEDBA}" srcOrd="3" destOrd="0" presId="urn:microsoft.com/office/officeart/2018/5/layout/IconCircleLabelList"/>
    <dgm:cxn modelId="{25CE1485-9BCE-B04D-934B-F57121BEA3D7}" type="presParOf" srcId="{24B989AB-240D-44E9-BE16-443B331CC2FE}" destId="{A78EA47B-31A6-40CB-8AC9-8BD7B404772A}" srcOrd="1" destOrd="0" presId="urn:microsoft.com/office/officeart/2018/5/layout/IconCircleLabelList"/>
    <dgm:cxn modelId="{C1FF862E-5D16-8544-8BA1-3FEB098969EB}" type="presParOf" srcId="{24B989AB-240D-44E9-BE16-443B331CC2FE}" destId="{60410211-D885-44BA-B8EF-6C30A257E8DF}" srcOrd="2" destOrd="0" presId="urn:microsoft.com/office/officeart/2018/5/layout/IconCircleLabelList"/>
    <dgm:cxn modelId="{5E20E18E-66E5-0447-A425-7F8E93264042}" type="presParOf" srcId="{60410211-D885-44BA-B8EF-6C30A257E8DF}" destId="{67DE44C5-BDCC-4FA3-9705-16FB90D20DE7}" srcOrd="0" destOrd="0" presId="urn:microsoft.com/office/officeart/2018/5/layout/IconCircleLabelList"/>
    <dgm:cxn modelId="{70D66A87-AF24-694D-B437-0B78E7D15063}" type="presParOf" srcId="{60410211-D885-44BA-B8EF-6C30A257E8DF}" destId="{824D0DE0-6329-45F1-89F0-718965B4B5C9}" srcOrd="1" destOrd="0" presId="urn:microsoft.com/office/officeart/2018/5/layout/IconCircleLabelList"/>
    <dgm:cxn modelId="{A8936D52-C6CC-0542-9250-6CE70FD78A7D}" type="presParOf" srcId="{60410211-D885-44BA-B8EF-6C30A257E8DF}" destId="{76D7B06D-8774-400C-B5B9-B3A1BF74C40B}" srcOrd="2" destOrd="0" presId="urn:microsoft.com/office/officeart/2018/5/layout/IconCircleLabelList"/>
    <dgm:cxn modelId="{3F83F5BE-3B07-C64E-875A-95BED3E3A6E6}" type="presParOf" srcId="{60410211-D885-44BA-B8EF-6C30A257E8DF}" destId="{ECAEE6BA-BD80-4148-B61B-ACBCECB092EE}" srcOrd="3" destOrd="0" presId="urn:microsoft.com/office/officeart/2018/5/layout/IconCircleLabelList"/>
    <dgm:cxn modelId="{B6C0BFA5-9CAA-5148-8153-8D9243454988}" type="presParOf" srcId="{24B989AB-240D-44E9-BE16-443B331CC2FE}" destId="{F3491D28-80FC-4FE5-A9FF-7D8A64BD10B9}" srcOrd="3" destOrd="0" presId="urn:microsoft.com/office/officeart/2018/5/layout/IconCircleLabelList"/>
    <dgm:cxn modelId="{54C7040F-F846-784C-90C9-C262313799B1}" type="presParOf" srcId="{24B989AB-240D-44E9-BE16-443B331CC2FE}" destId="{349445FD-3528-4462-872C-26E92EC7FED6}" srcOrd="4" destOrd="0" presId="urn:microsoft.com/office/officeart/2018/5/layout/IconCircleLabelList"/>
    <dgm:cxn modelId="{359585D5-6043-A946-80B3-08827768D3FF}" type="presParOf" srcId="{349445FD-3528-4462-872C-26E92EC7FED6}" destId="{CE8D2BD4-E4F7-4272-B15C-F7C13CE9E09A}" srcOrd="0" destOrd="0" presId="urn:microsoft.com/office/officeart/2018/5/layout/IconCircleLabelList"/>
    <dgm:cxn modelId="{EFA36C76-6E7F-8846-9D0B-8EC51DC16E11}" type="presParOf" srcId="{349445FD-3528-4462-872C-26E92EC7FED6}" destId="{4DCB2CE9-6883-436F-80C2-C67FA7949A0C}" srcOrd="1" destOrd="0" presId="urn:microsoft.com/office/officeart/2018/5/layout/IconCircleLabelList"/>
    <dgm:cxn modelId="{260CD9FE-970A-5E41-9670-E74E8C98B825}" type="presParOf" srcId="{349445FD-3528-4462-872C-26E92EC7FED6}" destId="{646DB0A0-C429-4583-AEC7-366AEAFA4E12}" srcOrd="2" destOrd="0" presId="urn:microsoft.com/office/officeart/2018/5/layout/IconCircleLabelList"/>
    <dgm:cxn modelId="{02DD2EAE-CB9A-C643-9BA5-87ED13218D5F}" type="presParOf" srcId="{349445FD-3528-4462-872C-26E92EC7FED6}" destId="{C685751D-614F-4023-A050-71C94546622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8E847-09D3-4D58-B8FA-4FDFA37D205F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A376F4-EE8B-4FEE-BEC7-13B2F3E4782F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0FA0B-A5D2-47B7-A36B-8AF2C048FD5E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Maintain records and manage PAC communications</a:t>
          </a:r>
          <a:endParaRPr lang="en-US" sz="2300" kern="1200"/>
        </a:p>
      </dsp:txBody>
      <dsp:txXfrm>
        <a:off x="1730984" y="640"/>
        <a:ext cx="3062471" cy="1498687"/>
      </dsp:txXfrm>
    </dsp:sp>
    <dsp:sp modelId="{A985E556-E039-4B07-81AC-5B5390B7A407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DC2291-C353-4F5D-9232-1E886298943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FD67A-14C9-4EFD-ACA8-92485698FE1D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Support meeting processes and governance</a:t>
          </a:r>
          <a:endParaRPr lang="en-US" sz="2300" kern="1200"/>
        </a:p>
      </dsp:txBody>
      <dsp:txXfrm>
        <a:off x="1730984" y="1873999"/>
        <a:ext cx="3062471" cy="1498687"/>
      </dsp:txXfrm>
    </dsp:sp>
    <dsp:sp modelId="{D934E6D0-9F93-4256-9DB0-4189B2D3267A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E466C0-B9CD-40E6-9A9C-623095BFA1A3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8EDB9-86D1-4B93-8CE9-CB6D1BC5F3FF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Retain documents for time required by bylaws</a:t>
          </a:r>
          <a:endParaRPr lang="en-US" sz="2300" kern="1200" dirty="0"/>
        </a:p>
      </dsp:txBody>
      <dsp:txXfrm>
        <a:off x="1730984" y="3747359"/>
        <a:ext cx="3062471" cy="1498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CC098-041D-744E-97F3-0E700A6B5E30}">
      <dsp:nvSpPr>
        <dsp:cNvPr id="0" name=""/>
        <dsp:cNvSpPr/>
      </dsp:nvSpPr>
      <dsp:spPr>
        <a:xfrm>
          <a:off x="1269052" y="1629"/>
          <a:ext cx="5076208" cy="84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93" tIns="214341" rIns="98493" bIns="21434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Record and file minutes</a:t>
          </a:r>
        </a:p>
      </dsp:txBody>
      <dsp:txXfrm>
        <a:off x="1269052" y="1629"/>
        <a:ext cx="5076208" cy="843861"/>
      </dsp:txXfrm>
    </dsp:sp>
    <dsp:sp modelId="{428B5903-E512-0944-9B7E-1C64A5B18913}">
      <dsp:nvSpPr>
        <dsp:cNvPr id="0" name=""/>
        <dsp:cNvSpPr/>
      </dsp:nvSpPr>
      <dsp:spPr>
        <a:xfrm>
          <a:off x="0" y="1629"/>
          <a:ext cx="1269052" cy="8438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54" tIns="83355" rIns="67154" bIns="833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Record and file</a:t>
          </a:r>
        </a:p>
      </dsp:txBody>
      <dsp:txXfrm>
        <a:off x="0" y="1629"/>
        <a:ext cx="1269052" cy="843861"/>
      </dsp:txXfrm>
    </dsp:sp>
    <dsp:sp modelId="{78B017C3-CE11-8D4F-9300-7A8D85E9A333}">
      <dsp:nvSpPr>
        <dsp:cNvPr id="0" name=""/>
        <dsp:cNvSpPr/>
      </dsp:nvSpPr>
      <dsp:spPr>
        <a:xfrm>
          <a:off x="1269052" y="896122"/>
          <a:ext cx="5076208" cy="84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93" tIns="214341" rIns="98493" bIns="21434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Post official documents (Constitution, Bylaws, Minutes)</a:t>
          </a:r>
        </a:p>
      </dsp:txBody>
      <dsp:txXfrm>
        <a:off x="1269052" y="896122"/>
        <a:ext cx="5076208" cy="843861"/>
      </dsp:txXfrm>
    </dsp:sp>
    <dsp:sp modelId="{BCF5B66B-1A3B-5F45-9223-A90B9424934D}">
      <dsp:nvSpPr>
        <dsp:cNvPr id="0" name=""/>
        <dsp:cNvSpPr/>
      </dsp:nvSpPr>
      <dsp:spPr>
        <a:xfrm>
          <a:off x="0" y="896122"/>
          <a:ext cx="1269052" cy="8438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54" tIns="83355" rIns="67154" bIns="833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Post</a:t>
          </a:r>
        </a:p>
      </dsp:txBody>
      <dsp:txXfrm>
        <a:off x="0" y="896122"/>
        <a:ext cx="1269052" cy="843861"/>
      </dsp:txXfrm>
    </dsp:sp>
    <dsp:sp modelId="{466975AE-A9EE-184B-BFF3-B79261343924}">
      <dsp:nvSpPr>
        <dsp:cNvPr id="0" name=""/>
        <dsp:cNvSpPr/>
      </dsp:nvSpPr>
      <dsp:spPr>
        <a:xfrm>
          <a:off x="1269052" y="1790615"/>
          <a:ext cx="5076208" cy="84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93" tIns="214341" rIns="98493" bIns="21434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Notify members of meetings</a:t>
          </a:r>
        </a:p>
      </dsp:txBody>
      <dsp:txXfrm>
        <a:off x="1269052" y="1790615"/>
        <a:ext cx="5076208" cy="843861"/>
      </dsp:txXfrm>
    </dsp:sp>
    <dsp:sp modelId="{44E8805D-7624-6C4F-A2BD-474E1350EB02}">
      <dsp:nvSpPr>
        <dsp:cNvPr id="0" name=""/>
        <dsp:cNvSpPr/>
      </dsp:nvSpPr>
      <dsp:spPr>
        <a:xfrm>
          <a:off x="0" y="1790615"/>
          <a:ext cx="1269052" cy="8438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54" tIns="83355" rIns="67154" bIns="833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Notify</a:t>
          </a:r>
        </a:p>
      </dsp:txBody>
      <dsp:txXfrm>
        <a:off x="0" y="1790615"/>
        <a:ext cx="1269052" cy="843861"/>
      </dsp:txXfrm>
    </dsp:sp>
    <dsp:sp modelId="{353D8399-F383-F54D-A125-5C38D513E0D8}">
      <dsp:nvSpPr>
        <dsp:cNvPr id="0" name=""/>
        <dsp:cNvSpPr/>
      </dsp:nvSpPr>
      <dsp:spPr>
        <a:xfrm>
          <a:off x="1269052" y="2685109"/>
          <a:ext cx="5076208" cy="84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93" tIns="214341" rIns="98493" bIns="21434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Distribute agendas and materials in advance</a:t>
          </a:r>
        </a:p>
      </dsp:txBody>
      <dsp:txXfrm>
        <a:off x="1269052" y="2685109"/>
        <a:ext cx="5076208" cy="843861"/>
      </dsp:txXfrm>
    </dsp:sp>
    <dsp:sp modelId="{DCC5546D-0172-0242-88E3-A920D9ACDF71}">
      <dsp:nvSpPr>
        <dsp:cNvPr id="0" name=""/>
        <dsp:cNvSpPr/>
      </dsp:nvSpPr>
      <dsp:spPr>
        <a:xfrm>
          <a:off x="0" y="2685109"/>
          <a:ext cx="1269052" cy="8438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54" tIns="83355" rIns="67154" bIns="833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Distribute</a:t>
          </a:r>
        </a:p>
      </dsp:txBody>
      <dsp:txXfrm>
        <a:off x="0" y="2685109"/>
        <a:ext cx="1269052" cy="843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94C47-A718-4A8B-A792-507A48604869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D29C9-9D2B-4B4A-A6C2-F65D8D19CDCB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7AAA4-41D8-4570-9934-3704BFC8F392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Publicize Agenda</a:t>
          </a:r>
          <a:endParaRPr lang="en-US" sz="1600" kern="1200" dirty="0"/>
        </a:p>
      </dsp:txBody>
      <dsp:txXfrm>
        <a:off x="1817977" y="852586"/>
        <a:ext cx="2975478" cy="1574006"/>
      </dsp:txXfrm>
    </dsp:sp>
    <dsp:sp modelId="{0C45D564-8946-EC45-9D9E-FF8B9B8C3C55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FE89D4-FE24-104A-9EBF-1939F4C19759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D89D8-BB03-3743-AFA3-A597293BA192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Share meeting details and documents in advance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- Proposed Budget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Draft Minutes</a:t>
          </a:r>
        </a:p>
      </dsp:txBody>
      <dsp:txXfrm>
        <a:off x="1817977" y="2820094"/>
        <a:ext cx="2975478" cy="15740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3E85A-4EA9-E54D-AFFF-87F91C6E4997}">
      <dsp:nvSpPr>
        <dsp:cNvPr id="0" name=""/>
        <dsp:cNvSpPr/>
      </dsp:nvSpPr>
      <dsp:spPr>
        <a:xfrm>
          <a:off x="2085474" y="3360154"/>
          <a:ext cx="416646" cy="895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8323" y="0"/>
              </a:lnTo>
              <a:lnTo>
                <a:pt x="208323" y="895790"/>
              </a:lnTo>
              <a:lnTo>
                <a:pt x="416646" y="895790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496CD-B6F9-C848-A1A9-547632386873}">
      <dsp:nvSpPr>
        <dsp:cNvPr id="0" name=""/>
        <dsp:cNvSpPr/>
      </dsp:nvSpPr>
      <dsp:spPr>
        <a:xfrm>
          <a:off x="2085474" y="3314434"/>
          <a:ext cx="4166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646" y="45720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C3256-B643-174B-83FE-B58FABF8941C}">
      <dsp:nvSpPr>
        <dsp:cNvPr id="0" name=""/>
        <dsp:cNvSpPr/>
      </dsp:nvSpPr>
      <dsp:spPr>
        <a:xfrm>
          <a:off x="2085474" y="2464364"/>
          <a:ext cx="416646" cy="895790"/>
        </a:xfrm>
        <a:custGeom>
          <a:avLst/>
          <a:gdLst/>
          <a:ahLst/>
          <a:cxnLst/>
          <a:rect l="0" t="0" r="0" b="0"/>
          <a:pathLst>
            <a:path>
              <a:moveTo>
                <a:pt x="0" y="895790"/>
              </a:moveTo>
              <a:lnTo>
                <a:pt x="208323" y="895790"/>
              </a:lnTo>
              <a:lnTo>
                <a:pt x="208323" y="0"/>
              </a:lnTo>
              <a:lnTo>
                <a:pt x="416646" y="0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F4BC1-C616-3A44-989E-7047BD7E9893}">
      <dsp:nvSpPr>
        <dsp:cNvPr id="0" name=""/>
        <dsp:cNvSpPr/>
      </dsp:nvSpPr>
      <dsp:spPr>
        <a:xfrm>
          <a:off x="2240" y="355089"/>
          <a:ext cx="2083234" cy="635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b="0" i="0" kern="1200"/>
            <a:t>Confirm quorum</a:t>
          </a:r>
          <a:endParaRPr lang="en-US" sz="1500" kern="1200"/>
        </a:p>
      </dsp:txBody>
      <dsp:txXfrm>
        <a:off x="2240" y="355089"/>
        <a:ext cx="2083234" cy="635386"/>
      </dsp:txXfrm>
    </dsp:sp>
    <dsp:sp modelId="{1CD007D7-F13E-3B4F-AF3C-CE25A9E46B24}">
      <dsp:nvSpPr>
        <dsp:cNvPr id="0" name=""/>
        <dsp:cNvSpPr/>
      </dsp:nvSpPr>
      <dsp:spPr>
        <a:xfrm>
          <a:off x="2240" y="1250879"/>
          <a:ext cx="2083234" cy="635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Record attendance</a:t>
          </a:r>
          <a:endParaRPr lang="en-US" sz="1500" kern="1200"/>
        </a:p>
      </dsp:txBody>
      <dsp:txXfrm>
        <a:off x="2240" y="1250879"/>
        <a:ext cx="2083234" cy="635386"/>
      </dsp:txXfrm>
    </dsp:sp>
    <dsp:sp modelId="{0C0A60B8-704D-7448-B044-BD62A4F53E26}">
      <dsp:nvSpPr>
        <dsp:cNvPr id="0" name=""/>
        <dsp:cNvSpPr/>
      </dsp:nvSpPr>
      <dsp:spPr>
        <a:xfrm>
          <a:off x="2240" y="2146670"/>
          <a:ext cx="2083234" cy="635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Use a neutral, concise tone</a:t>
          </a:r>
          <a:endParaRPr lang="en-US" sz="1500" kern="1200"/>
        </a:p>
      </dsp:txBody>
      <dsp:txXfrm>
        <a:off x="2240" y="2146670"/>
        <a:ext cx="2083234" cy="635386"/>
      </dsp:txXfrm>
    </dsp:sp>
    <dsp:sp modelId="{A6BF1065-49F2-504E-B4E8-9D3DC0472807}">
      <dsp:nvSpPr>
        <dsp:cNvPr id="0" name=""/>
        <dsp:cNvSpPr/>
      </dsp:nvSpPr>
      <dsp:spPr>
        <a:xfrm>
          <a:off x="2240" y="3042461"/>
          <a:ext cx="2083234" cy="635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Document:</a:t>
          </a:r>
          <a:endParaRPr lang="en-US" sz="1500" kern="1200"/>
        </a:p>
      </dsp:txBody>
      <dsp:txXfrm>
        <a:off x="2240" y="3042461"/>
        <a:ext cx="2083234" cy="635386"/>
      </dsp:txXfrm>
    </dsp:sp>
    <dsp:sp modelId="{F2E56CB5-BB35-304B-9C4B-FD0505B59401}">
      <dsp:nvSpPr>
        <dsp:cNvPr id="0" name=""/>
        <dsp:cNvSpPr/>
      </dsp:nvSpPr>
      <dsp:spPr>
        <a:xfrm>
          <a:off x="2502121" y="2146670"/>
          <a:ext cx="2083234" cy="6353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b="0" i="0" kern="1200" dirty="0"/>
            <a:t>Motions - </a:t>
          </a:r>
          <a:r>
            <a:rPr lang="en-US" sz="1500" b="0" i="0" kern="1200" dirty="0"/>
            <a:t>Mover and seconder</a:t>
          </a:r>
          <a:endParaRPr lang="en-US" sz="1500" kern="1200" dirty="0"/>
        </a:p>
      </dsp:txBody>
      <dsp:txXfrm>
        <a:off x="2502121" y="2146670"/>
        <a:ext cx="2083234" cy="635386"/>
      </dsp:txXfrm>
    </dsp:sp>
    <dsp:sp modelId="{3AF3CA0D-CEFC-D94A-9ECC-76A48584E2F0}">
      <dsp:nvSpPr>
        <dsp:cNvPr id="0" name=""/>
        <dsp:cNvSpPr/>
      </dsp:nvSpPr>
      <dsp:spPr>
        <a:xfrm>
          <a:off x="2502121" y="3042461"/>
          <a:ext cx="2083234" cy="6353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Outcome (carried/defeated)</a:t>
          </a:r>
          <a:endParaRPr lang="en-US" sz="1500" kern="1200"/>
        </a:p>
      </dsp:txBody>
      <dsp:txXfrm>
        <a:off x="2502121" y="3042461"/>
        <a:ext cx="2083234" cy="635386"/>
      </dsp:txXfrm>
    </dsp:sp>
    <dsp:sp modelId="{220E99E1-5942-4F47-BC4B-C95CEBA0F174}">
      <dsp:nvSpPr>
        <dsp:cNvPr id="0" name=""/>
        <dsp:cNvSpPr/>
      </dsp:nvSpPr>
      <dsp:spPr>
        <a:xfrm>
          <a:off x="2502121" y="3938252"/>
          <a:ext cx="2083234" cy="6353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Action items</a:t>
          </a:r>
          <a:endParaRPr lang="en-US" sz="1500" kern="1200"/>
        </a:p>
      </dsp:txBody>
      <dsp:txXfrm>
        <a:off x="2502121" y="3938252"/>
        <a:ext cx="2083234" cy="635386"/>
      </dsp:txXfrm>
    </dsp:sp>
    <dsp:sp modelId="{D1F169E1-A840-1E4F-B297-0EBB2560B4DA}">
      <dsp:nvSpPr>
        <dsp:cNvPr id="0" name=""/>
        <dsp:cNvSpPr/>
      </dsp:nvSpPr>
      <dsp:spPr>
        <a:xfrm>
          <a:off x="2240" y="3938252"/>
          <a:ext cx="2083234" cy="635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b="0" i="0" kern="1200" dirty="0"/>
            <a:t>U</a:t>
          </a:r>
          <a:r>
            <a:rPr lang="en-US" sz="1500" b="0" i="0" kern="1200" dirty="0"/>
            <a:t>se a consistent format with headings</a:t>
          </a:r>
          <a:endParaRPr lang="en-US" sz="1500" kern="1200" dirty="0"/>
        </a:p>
      </dsp:txBody>
      <dsp:txXfrm>
        <a:off x="2240" y="3938252"/>
        <a:ext cx="2083234" cy="6353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B24DB-69B9-449A-95CF-2F532C4A3882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7E2E00-4981-4EF6-8472-7DEDFAB79F12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BD9AF-D856-4479-885A-741E744DF9F7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Finalize and file signed minutes</a:t>
          </a:r>
          <a:endParaRPr lang="en-US" sz="2500" kern="1200"/>
        </a:p>
      </dsp:txBody>
      <dsp:txXfrm>
        <a:off x="1730984" y="640"/>
        <a:ext cx="3062471" cy="1498687"/>
      </dsp:txXfrm>
    </dsp:sp>
    <dsp:sp modelId="{B1CF701C-555D-4C60-BC6B-83BC67B29EB8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5A8AC-C7A6-4C70-840F-65E6AC62824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26130-AD0C-46CA-85A6-0AE0EC6029AC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Post minutes publicly (if applicable)</a:t>
          </a:r>
          <a:endParaRPr lang="en-US" sz="2500" kern="1200"/>
        </a:p>
      </dsp:txBody>
      <dsp:txXfrm>
        <a:off x="1730984" y="1873999"/>
        <a:ext cx="3062471" cy="1498687"/>
      </dsp:txXfrm>
    </dsp:sp>
    <dsp:sp modelId="{AA31B8BF-7C8A-4A4C-95D6-865390001C90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AD4867-50AB-4548-A12D-C33925A3F131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C982E-CB04-4EA5-9E02-C956531EF1FD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Track follow-up on action items</a:t>
          </a:r>
          <a:endParaRPr lang="en-US" sz="2500" kern="1200"/>
        </a:p>
      </dsp:txBody>
      <dsp:txXfrm>
        <a:off x="1730984" y="3747359"/>
        <a:ext cx="3062471" cy="14986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B004F-5E3C-48B3-99EC-DF363683A448}">
      <dsp:nvSpPr>
        <dsp:cNvPr id="0" name=""/>
        <dsp:cNvSpPr/>
      </dsp:nvSpPr>
      <dsp:spPr>
        <a:xfrm>
          <a:off x="0" y="4098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3D07F-A3DA-48D3-BD9C-16EF19AC0EDE}">
      <dsp:nvSpPr>
        <dsp:cNvPr id="0" name=""/>
        <dsp:cNvSpPr/>
      </dsp:nvSpPr>
      <dsp:spPr>
        <a:xfrm>
          <a:off x="264107" y="200542"/>
          <a:ext cx="480194" cy="4801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88ABD-37DE-4A72-870C-216E44402DB6}">
      <dsp:nvSpPr>
        <dsp:cNvPr id="0" name=""/>
        <dsp:cNvSpPr/>
      </dsp:nvSpPr>
      <dsp:spPr>
        <a:xfrm>
          <a:off x="1008409" y="4098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Use past tense and third-person in minutes</a:t>
          </a:r>
          <a:endParaRPr lang="en-US" sz="1900" kern="1200"/>
        </a:p>
      </dsp:txBody>
      <dsp:txXfrm>
        <a:off x="1008409" y="4098"/>
        <a:ext cx="3785046" cy="873081"/>
      </dsp:txXfrm>
    </dsp:sp>
    <dsp:sp modelId="{0A946471-A219-406C-BFA2-A79D3D8BB8A3}">
      <dsp:nvSpPr>
        <dsp:cNvPr id="0" name=""/>
        <dsp:cNvSpPr/>
      </dsp:nvSpPr>
      <dsp:spPr>
        <a:xfrm>
          <a:off x="0" y="1095450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75672-47D7-4008-8B72-EE5A3BFBC775}">
      <dsp:nvSpPr>
        <dsp:cNvPr id="0" name=""/>
        <dsp:cNvSpPr/>
      </dsp:nvSpPr>
      <dsp:spPr>
        <a:xfrm>
          <a:off x="264107" y="1291894"/>
          <a:ext cx="480194" cy="4801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99D02-DBCB-41D8-A8F1-2C6E0A409E3B}">
      <dsp:nvSpPr>
        <dsp:cNvPr id="0" name=""/>
        <dsp:cNvSpPr/>
      </dsp:nvSpPr>
      <dsp:spPr>
        <a:xfrm>
          <a:off x="1008409" y="1095450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Follow Robert’s Rules of Order or other Parliamentary rule</a:t>
          </a:r>
          <a:endParaRPr lang="en-US" sz="1900" kern="1200" dirty="0"/>
        </a:p>
      </dsp:txBody>
      <dsp:txXfrm>
        <a:off x="1008409" y="1095450"/>
        <a:ext cx="3785046" cy="873081"/>
      </dsp:txXfrm>
    </dsp:sp>
    <dsp:sp modelId="{B9CD640D-B59A-49D6-B644-B83516C36DEA}">
      <dsp:nvSpPr>
        <dsp:cNvPr id="0" name=""/>
        <dsp:cNvSpPr/>
      </dsp:nvSpPr>
      <dsp:spPr>
        <a:xfrm>
          <a:off x="0" y="2186802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205F8-A786-4952-B121-CF7DFC6CE49C}">
      <dsp:nvSpPr>
        <dsp:cNvPr id="0" name=""/>
        <dsp:cNvSpPr/>
      </dsp:nvSpPr>
      <dsp:spPr>
        <a:xfrm>
          <a:off x="264107" y="2383246"/>
          <a:ext cx="480194" cy="4801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21F04-5D3A-4B73-9CB7-A9440BC286FA}">
      <dsp:nvSpPr>
        <dsp:cNvPr id="0" name=""/>
        <dsp:cNvSpPr/>
      </dsp:nvSpPr>
      <dsp:spPr>
        <a:xfrm>
          <a:off x="1008409" y="2186802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Clarify unclear motions or decisions</a:t>
          </a:r>
          <a:endParaRPr lang="en-US" sz="1900" kern="1200"/>
        </a:p>
      </dsp:txBody>
      <dsp:txXfrm>
        <a:off x="1008409" y="2186802"/>
        <a:ext cx="3785046" cy="873081"/>
      </dsp:txXfrm>
    </dsp:sp>
    <dsp:sp modelId="{23D288B5-4C61-4BC4-B818-02789C15ACD5}">
      <dsp:nvSpPr>
        <dsp:cNvPr id="0" name=""/>
        <dsp:cNvSpPr/>
      </dsp:nvSpPr>
      <dsp:spPr>
        <a:xfrm>
          <a:off x="0" y="3278154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57F86-AEB0-47FF-972E-C35D180C8420}">
      <dsp:nvSpPr>
        <dsp:cNvPr id="0" name=""/>
        <dsp:cNvSpPr/>
      </dsp:nvSpPr>
      <dsp:spPr>
        <a:xfrm>
          <a:off x="264107" y="3474597"/>
          <a:ext cx="480194" cy="4801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4CB4A-4FDE-45A0-BCA2-40B8CA1E2A4A}">
      <dsp:nvSpPr>
        <dsp:cNvPr id="0" name=""/>
        <dsp:cNvSpPr/>
      </dsp:nvSpPr>
      <dsp:spPr>
        <a:xfrm>
          <a:off x="1008409" y="3278154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Align with bylaws and policies</a:t>
          </a:r>
          <a:endParaRPr lang="en-US" sz="1900" kern="1200"/>
        </a:p>
      </dsp:txBody>
      <dsp:txXfrm>
        <a:off x="1008409" y="3278154"/>
        <a:ext cx="3785046" cy="873081"/>
      </dsp:txXfrm>
    </dsp:sp>
    <dsp:sp modelId="{DB2C3F43-212A-4351-B942-60EE749AC2E1}">
      <dsp:nvSpPr>
        <dsp:cNvPr id="0" name=""/>
        <dsp:cNvSpPr/>
      </dsp:nvSpPr>
      <dsp:spPr>
        <a:xfrm>
          <a:off x="0" y="4369506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BA3B2-2E5F-48C2-B2EC-C016571C086E}">
      <dsp:nvSpPr>
        <dsp:cNvPr id="0" name=""/>
        <dsp:cNvSpPr/>
      </dsp:nvSpPr>
      <dsp:spPr>
        <a:xfrm>
          <a:off x="264107" y="4565949"/>
          <a:ext cx="480194" cy="48019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33F95-353E-4B1A-9E30-6725803CFABB}">
      <dsp:nvSpPr>
        <dsp:cNvPr id="0" name=""/>
        <dsp:cNvSpPr/>
      </dsp:nvSpPr>
      <dsp:spPr>
        <a:xfrm>
          <a:off x="1008409" y="4369506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Assist with logistics and documentation</a:t>
          </a:r>
          <a:endParaRPr lang="en-US" sz="1900" kern="1200"/>
        </a:p>
      </dsp:txBody>
      <dsp:txXfrm>
        <a:off x="1008409" y="4369506"/>
        <a:ext cx="3785046" cy="8730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AD7A3-3A03-42F8-BC95-2B357BA05F9C}">
      <dsp:nvSpPr>
        <dsp:cNvPr id="0" name=""/>
        <dsp:cNvSpPr/>
      </dsp:nvSpPr>
      <dsp:spPr>
        <a:xfrm>
          <a:off x="446018" y="328230"/>
          <a:ext cx="1303875" cy="1303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C5CDE-DAEF-42A9-BAD3-63D497754E89}">
      <dsp:nvSpPr>
        <dsp:cNvPr id="0" name=""/>
        <dsp:cNvSpPr/>
      </dsp:nvSpPr>
      <dsp:spPr>
        <a:xfrm>
          <a:off x="723893" y="606105"/>
          <a:ext cx="748125" cy="748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82EE3-2158-4AF6-9097-D4F25F5BEDBA}">
      <dsp:nvSpPr>
        <dsp:cNvPr id="0" name=""/>
        <dsp:cNvSpPr/>
      </dsp:nvSpPr>
      <dsp:spPr>
        <a:xfrm>
          <a:off x="29205" y="2038230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b="0" i="0" kern="1200" dirty="0"/>
            <a:t>A secretary is vital!</a:t>
          </a:r>
          <a:endParaRPr lang="en-US" sz="1300" kern="1200" dirty="0"/>
        </a:p>
      </dsp:txBody>
      <dsp:txXfrm>
        <a:off x="29205" y="2038230"/>
        <a:ext cx="2137500" cy="720000"/>
      </dsp:txXfrm>
    </dsp:sp>
    <dsp:sp modelId="{67DE44C5-BDCC-4FA3-9705-16FB90D20DE7}">
      <dsp:nvSpPr>
        <dsp:cNvPr id="0" name=""/>
        <dsp:cNvSpPr/>
      </dsp:nvSpPr>
      <dsp:spPr>
        <a:xfrm>
          <a:off x="2957581" y="328230"/>
          <a:ext cx="1303875" cy="13038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4D0DE0-6329-45F1-89F0-718965B4B5C9}">
      <dsp:nvSpPr>
        <dsp:cNvPr id="0" name=""/>
        <dsp:cNvSpPr/>
      </dsp:nvSpPr>
      <dsp:spPr>
        <a:xfrm>
          <a:off x="3235456" y="606105"/>
          <a:ext cx="748125" cy="748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EE6BA-BD80-4148-B61B-ACBCECB092EE}">
      <dsp:nvSpPr>
        <dsp:cNvPr id="0" name=""/>
        <dsp:cNvSpPr/>
      </dsp:nvSpPr>
      <dsp:spPr>
        <a:xfrm>
          <a:off x="2540768" y="2038230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b="0" i="0" kern="1200" dirty="0"/>
            <a:t>Reach out anytime: dpac.sd34@gmail.com</a:t>
          </a:r>
          <a:endParaRPr lang="en-US" sz="1300" kern="1200" dirty="0"/>
        </a:p>
      </dsp:txBody>
      <dsp:txXfrm>
        <a:off x="2540768" y="2038230"/>
        <a:ext cx="2137500" cy="720000"/>
      </dsp:txXfrm>
    </dsp:sp>
    <dsp:sp modelId="{CE8D2BD4-E4F7-4272-B15C-F7C13CE9E09A}">
      <dsp:nvSpPr>
        <dsp:cNvPr id="0" name=""/>
        <dsp:cNvSpPr/>
      </dsp:nvSpPr>
      <dsp:spPr>
        <a:xfrm>
          <a:off x="5469143" y="328230"/>
          <a:ext cx="1303875" cy="130387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CB2CE9-6883-436F-80C2-C67FA7949A0C}">
      <dsp:nvSpPr>
        <dsp:cNvPr id="0" name=""/>
        <dsp:cNvSpPr/>
      </dsp:nvSpPr>
      <dsp:spPr>
        <a:xfrm>
          <a:off x="5747018" y="606105"/>
          <a:ext cx="748125" cy="748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5751D-614F-4023-A050-71C94546622B}">
      <dsp:nvSpPr>
        <dsp:cNvPr id="0" name=""/>
        <dsp:cNvSpPr/>
      </dsp:nvSpPr>
      <dsp:spPr>
        <a:xfrm>
          <a:off x="5052331" y="2038230"/>
          <a:ext cx="21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b="0" i="0" kern="1200" dirty="0"/>
            <a:t>Thank you for serving!</a:t>
          </a:r>
          <a:endParaRPr lang="en-US" sz="1300" kern="1200" dirty="0"/>
        </a:p>
      </dsp:txBody>
      <dsp:txXfrm>
        <a:off x="5052331" y="2038230"/>
        <a:ext cx="2137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1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8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5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1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09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0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5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8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6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0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5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4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6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9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358" y="1241266"/>
            <a:ext cx="3401945" cy="3153753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solidFill>
                  <a:srgbClr val="EBEBEB"/>
                </a:solidFill>
              </a:rPr>
              <a:t>Secretary 101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E2D86BB-893F-471B-AD66-50E01777C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4838628" cy="6058999"/>
            <a:chOff x="423333" y="396837"/>
            <a:chExt cx="6451503" cy="605899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1E3F80D-79C6-468A-83E4-3FEA58556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3" y="402165"/>
              <a:ext cx="522933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009504C1-96CE-44B4-8DF0-613CF9D1DA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3161515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1F299836-4C10-4395-B386-C0FA537C41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5004670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4" descr="A group of people in a circle&#10;&#10;AI-generated content may be incorrect.">
            <a:extLst>
              <a:ext uri="{FF2B5EF4-FFF2-40B4-BE49-F238E27FC236}">
                <a16:creationId xmlns:a16="http://schemas.microsoft.com/office/drawing/2014/main" id="{91C6818D-380A-D143-76DC-EC97FA57B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22" y="1560098"/>
            <a:ext cx="3737803" cy="3737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500">
                <a:solidFill>
                  <a:srgbClr val="EBEBEB"/>
                </a:solidFill>
              </a:rPr>
              <a:t>Supporting Good Governance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BDF4D2-1F71-A417-F96F-FF84A4611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22534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BC03A1A4-C1B6-40C2-F73D-8FA0F2AB2D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Questions or Support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53D2C91-19EB-5D9B-6156-BBC89A4BF2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808908"/>
              </p:ext>
            </p:extLst>
          </p:nvPr>
        </p:nvGraphicFramePr>
        <p:xfrm>
          <a:off x="965200" y="2925232"/>
          <a:ext cx="7219037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The Role of the Secretary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9AC4EC-8F43-CAD0-0264-C7ED0A528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696631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851AC03-4915-C8B0-7D35-48D5564332B3}"/>
              </a:ext>
            </a:extLst>
          </p:cNvPr>
          <p:cNvSpPr txBox="1"/>
          <p:nvPr/>
        </p:nvSpPr>
        <p:spPr>
          <a:xfrm>
            <a:off x="3942159" y="6193865"/>
            <a:ext cx="4541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- Serve as a signing officer (as needed)</a:t>
            </a:r>
          </a:p>
          <a:p>
            <a:endParaRPr lang="en-US" dirty="0"/>
          </a:p>
        </p:txBody>
      </p:sp>
      <p:pic>
        <p:nvPicPr>
          <p:cNvPr id="8" name="Picture 7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E0C3CE17-A0CF-8BDC-D658-AF2D322E7E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Duties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FF54841-7350-DEC4-45D9-78C1AE17A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840995"/>
              </p:ext>
            </p:extLst>
          </p:nvPr>
        </p:nvGraphicFramePr>
        <p:xfrm>
          <a:off x="864382" y="2489200"/>
          <a:ext cx="6345260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>
                <a:solidFill>
                  <a:srgbClr val="EBEBEB"/>
                </a:solidFill>
              </a:rPr>
              <a:t>Meeting Management: Before the Meeting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30A004-3A94-62A2-4FF0-157EB817D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841299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E189E864-8DC1-AD73-995F-0D4539DB75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000C36E-AAFD-4188-BB55-FAE4A8272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91000"/>
                  <a:satMod val="164000"/>
                  <a:lumMod val="74000"/>
                </a:schemeClr>
                <a:schemeClr val="dk2">
                  <a:hueMod val="124000"/>
                  <a:satMod val="140000"/>
                  <a:lumMod val="14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CB6D4A-4ADE-4BAF-BB67-7E9E8AB2C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257282" y="402165"/>
            <a:ext cx="5053994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65753A-F15B-43F6-B811-03D543426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96398" y="2667000"/>
            <a:ext cx="314325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219AED55-7F29-4A42-9B4E-43EA05510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4353991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3394EDF3-F539-40F8-9354-FE028858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2627342" y="2958541"/>
            <a:ext cx="6053670" cy="940919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5236E71-242B-4CE7-96BC-B66F91F9D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364136" y="2895600"/>
            <a:ext cx="177165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83A5930-ABB0-4C7A-8E96-AB945DFB0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3429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>
                <a:solidFill>
                  <a:srgbClr val="EBEBEB"/>
                </a:solidFill>
              </a:rPr>
              <a:t>Meeting Management: During the Meeting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E51D9F-DA72-49DE-9183-76B062B38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4A8976-D275-F85B-2BAB-2198C456E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502661"/>
              </p:ext>
            </p:extLst>
          </p:nvPr>
        </p:nvGraphicFramePr>
        <p:xfrm>
          <a:off x="723680" y="973667"/>
          <a:ext cx="4587596" cy="492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DA292EE3-C564-447F-5CDD-0BD0A1E8C3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8824" y="4676285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1FD7B-CD06-3213-98E9-4762F858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Approving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F525E-2829-1235-19CA-FA053EDB3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CA" dirty="0"/>
              <a:t>Approving Minutes (Unanimous Consent)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No formal motion or vote needed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Chair asks: “Are there any corrections to the minutes?”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Corrections offered by members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If none (or after corrections): Chair declares minutes approved as read or corrected</a:t>
            </a:r>
          </a:p>
          <a:p>
            <a:pPr fontAlgn="base"/>
            <a:r>
              <a:rPr lang="en-CA" dirty="0"/>
              <a:t>When a Vote Is Required</a:t>
            </a:r>
          </a:p>
          <a:p>
            <a:pPr lvl="1" fontAlgn="base"/>
            <a:r>
              <a:rPr lang="en-CA" dirty="0"/>
              <a:t>Only if a correction is proposed and another member objects</a:t>
            </a:r>
          </a:p>
          <a:p>
            <a:pPr lvl="1" fontAlgn="base"/>
            <a:r>
              <a:rPr lang="en-CA" dirty="0"/>
              <a:t>Proposed correction becomes a motion to amend</a:t>
            </a:r>
          </a:p>
          <a:p>
            <a:pPr lvl="1" fontAlgn="base"/>
            <a:r>
              <a:rPr lang="en-CA" dirty="0"/>
              <a:t>Requires a second and a vote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8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>
                <a:solidFill>
                  <a:srgbClr val="EBEBEB"/>
                </a:solidFill>
              </a:rPr>
              <a:t>Meeting Management: After the Meeting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314C6D5D-A986-AF78-598C-56D4429FF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726042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D785E474-D514-E6B2-F04F-12D8971F25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How to Record 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Choose the format that works best for your PAC:</a:t>
            </a:r>
          </a:p>
          <a:p>
            <a:pPr marL="345186" indent="-285750"/>
            <a:r>
              <a:rPr lang="en-CA" dirty="0"/>
              <a:t>"Moved by [Name] and Seconded that [motion]. Motion carried."</a:t>
            </a:r>
          </a:p>
          <a:p>
            <a:pPr marL="345186" indent="-285750"/>
            <a:r>
              <a:rPr lang="en-CA" dirty="0"/>
              <a:t>"M/S: [Name] / [Name] – That [motion]. Motion defeated."</a:t>
            </a:r>
          </a:p>
          <a:p>
            <a:pPr marL="345186" indent="-285750"/>
            <a:r>
              <a:rPr lang="en-CA" dirty="0"/>
              <a:t>"Vote: 6 in favour, 2 opposed. Motion carried.”</a:t>
            </a:r>
          </a:p>
          <a:p>
            <a:pPr marL="0" indent="0">
              <a:buNone/>
            </a:pPr>
            <a:r>
              <a:rPr lang="en-CA" dirty="0"/>
              <a:t>Common terminology for results:</a:t>
            </a:r>
          </a:p>
          <a:p>
            <a:pPr marL="0" indent="0">
              <a:buNone/>
            </a:pPr>
            <a:r>
              <a:rPr lang="en-CA" dirty="0"/>
              <a:t>✔️ CARRIED – Also: Passed, Adopted, Approved</a:t>
            </a:r>
          </a:p>
          <a:p>
            <a:pPr marL="0" indent="0">
              <a:buNone/>
            </a:pPr>
            <a:r>
              <a:rPr lang="en-CA" dirty="0"/>
              <a:t>❌ DEFEATED – Also: Failed</a:t>
            </a:r>
          </a:p>
          <a:p>
            <a:pPr marL="345186" indent="-285750"/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 &amp;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Organize correspondence by date or topic</a:t>
            </a:r>
            <a:endParaRPr lang="en-CA" dirty="0"/>
          </a:p>
          <a:p>
            <a:r>
              <a:rPr dirty="0"/>
              <a:t>Keep accessible files:</a:t>
            </a:r>
          </a:p>
          <a:p>
            <a:pPr lvl="1"/>
            <a:r>
              <a:rPr lang="en-CA" dirty="0"/>
              <a:t>A</a:t>
            </a:r>
            <a:r>
              <a:rPr dirty="0" err="1"/>
              <a:t>gendas</a:t>
            </a:r>
            <a:r>
              <a:rPr dirty="0"/>
              <a:t> &amp; Minutes</a:t>
            </a:r>
          </a:p>
          <a:p>
            <a:pPr lvl="1"/>
            <a:r>
              <a:rPr dirty="0"/>
              <a:t>Bylaws &amp; Policies</a:t>
            </a:r>
          </a:p>
          <a:p>
            <a:pPr lvl="1"/>
            <a:r>
              <a:rPr dirty="0"/>
              <a:t>Reports </a:t>
            </a:r>
            <a:endParaRPr lang="en-CA" dirty="0"/>
          </a:p>
          <a:p>
            <a:r>
              <a:rPr dirty="0"/>
              <a:t>Share updates with PAC members and executive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42</TotalTime>
  <Words>391</Words>
  <Application>Microsoft Macintosh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 Boardroom</vt:lpstr>
      <vt:lpstr>Secretary 101</vt:lpstr>
      <vt:lpstr>The Role of the Secretary</vt:lpstr>
      <vt:lpstr>Core Duties</vt:lpstr>
      <vt:lpstr>Meeting Management: Before the Meeting</vt:lpstr>
      <vt:lpstr>Meeting Management: During the Meeting</vt:lpstr>
      <vt:lpstr>Approving Minutes</vt:lpstr>
      <vt:lpstr>Meeting Management: After the Meeting</vt:lpstr>
      <vt:lpstr>How to Record Motions</vt:lpstr>
      <vt:lpstr>Communication &amp; Records</vt:lpstr>
      <vt:lpstr>Supporting Good Governance</vt:lpstr>
      <vt:lpstr>Questions or Support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Winsome and Mike Rauch</cp:lastModifiedBy>
  <cp:revision>5</cp:revision>
  <dcterms:created xsi:type="dcterms:W3CDTF">2013-01-27T09:14:16Z</dcterms:created>
  <dcterms:modified xsi:type="dcterms:W3CDTF">2025-10-01T19:04:02Z</dcterms:modified>
  <cp:category/>
</cp:coreProperties>
</file>