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3424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1249B-2714-4DE1-A5DF-856E5CCC869F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B877FE1-207B-44EF-82D2-17EBBA2A6AD6}">
      <dgm:prSet/>
      <dgm:spPr/>
      <dgm:t>
        <a:bodyPr/>
        <a:lstStyle/>
        <a:p>
          <a:r>
            <a:rPr lang="en-US" dirty="0"/>
            <a:t>PAC: Advises school administration &amp; supports parents</a:t>
          </a:r>
        </a:p>
      </dgm:t>
    </dgm:pt>
    <dgm:pt modelId="{638DC9ED-9832-4DA5-86E8-E172E6185465}" type="parTrans" cxnId="{B51A3AB4-27FD-49BD-9810-12449760DFF5}">
      <dgm:prSet/>
      <dgm:spPr/>
      <dgm:t>
        <a:bodyPr/>
        <a:lstStyle/>
        <a:p>
          <a:endParaRPr lang="en-US"/>
        </a:p>
      </dgm:t>
    </dgm:pt>
    <dgm:pt modelId="{6C126616-A0BB-4347-8C1A-E39476B2C201}" type="sibTrans" cxnId="{B51A3AB4-27FD-49BD-9810-12449760DFF5}">
      <dgm:prSet/>
      <dgm:spPr/>
      <dgm:t>
        <a:bodyPr/>
        <a:lstStyle/>
        <a:p>
          <a:endParaRPr lang="en-US"/>
        </a:p>
      </dgm:t>
    </dgm:pt>
    <dgm:pt modelId="{81E450ED-2E28-4D0E-8696-2A2545D06AF6}">
      <dgm:prSet/>
      <dgm:spPr/>
      <dgm:t>
        <a:bodyPr/>
        <a:lstStyle/>
        <a:p>
          <a:r>
            <a:rPr lang="en-US"/>
            <a:t>DPAC: Advises the school district &amp; supports PACs</a:t>
          </a:r>
        </a:p>
      </dgm:t>
    </dgm:pt>
    <dgm:pt modelId="{7B3B97E4-D102-4DD5-86A5-E0D0C15F9CA6}" type="parTrans" cxnId="{17AF0EA4-0BD3-48AE-919D-80E40F157668}">
      <dgm:prSet/>
      <dgm:spPr/>
      <dgm:t>
        <a:bodyPr/>
        <a:lstStyle/>
        <a:p>
          <a:endParaRPr lang="en-US"/>
        </a:p>
      </dgm:t>
    </dgm:pt>
    <dgm:pt modelId="{EEC308BD-95CE-464F-8A4E-2F536B70FBC7}" type="sibTrans" cxnId="{17AF0EA4-0BD3-48AE-919D-80E40F157668}">
      <dgm:prSet/>
      <dgm:spPr/>
      <dgm:t>
        <a:bodyPr/>
        <a:lstStyle/>
        <a:p>
          <a:endParaRPr lang="en-US"/>
        </a:p>
      </dgm:t>
    </dgm:pt>
    <dgm:pt modelId="{F2C89E5C-33F4-48F0-8923-3FA7DC2E5340}">
      <dgm:prSet/>
      <dgm:spPr/>
      <dgm:t>
        <a:bodyPr/>
        <a:lstStyle/>
        <a:p>
          <a:r>
            <a:rPr lang="en-US"/>
            <a:t>BCCPAC: Provincial voice of parents; supports PACs and DPACs</a:t>
          </a:r>
        </a:p>
      </dgm:t>
    </dgm:pt>
    <dgm:pt modelId="{DABE7CE8-AFCD-42B5-97FE-EC0564120B60}" type="parTrans" cxnId="{68F0808A-421A-41FF-9DB1-DC9F4CCCB6C5}">
      <dgm:prSet/>
      <dgm:spPr/>
      <dgm:t>
        <a:bodyPr/>
        <a:lstStyle/>
        <a:p>
          <a:endParaRPr lang="en-US"/>
        </a:p>
      </dgm:t>
    </dgm:pt>
    <dgm:pt modelId="{333DBC46-402A-4E53-AE70-2FF9CBA12BEC}" type="sibTrans" cxnId="{68F0808A-421A-41FF-9DB1-DC9F4CCCB6C5}">
      <dgm:prSet/>
      <dgm:spPr/>
      <dgm:t>
        <a:bodyPr/>
        <a:lstStyle/>
        <a:p>
          <a:endParaRPr lang="en-US"/>
        </a:p>
      </dgm:t>
    </dgm:pt>
    <dgm:pt modelId="{24D61B55-6ADE-CC4D-AE14-BDE8E196F1CD}" type="pres">
      <dgm:prSet presAssocID="{55C1249B-2714-4DE1-A5DF-856E5CCC869F}" presName="diagram" presStyleCnt="0">
        <dgm:presLayoutVars>
          <dgm:dir/>
          <dgm:resizeHandles val="exact"/>
        </dgm:presLayoutVars>
      </dgm:prSet>
      <dgm:spPr/>
    </dgm:pt>
    <dgm:pt modelId="{0FF32D37-2BF8-0847-83A8-5F5744016868}" type="pres">
      <dgm:prSet presAssocID="{2B877FE1-207B-44EF-82D2-17EBBA2A6AD6}" presName="node" presStyleLbl="node1" presStyleIdx="0" presStyleCnt="3">
        <dgm:presLayoutVars>
          <dgm:bulletEnabled val="1"/>
        </dgm:presLayoutVars>
      </dgm:prSet>
      <dgm:spPr/>
    </dgm:pt>
    <dgm:pt modelId="{2B960BB7-4324-9D4A-8250-B833D412D2C0}" type="pres">
      <dgm:prSet presAssocID="{6C126616-A0BB-4347-8C1A-E39476B2C201}" presName="sibTrans" presStyleLbl="sibTrans2D1" presStyleIdx="0" presStyleCnt="2"/>
      <dgm:spPr/>
    </dgm:pt>
    <dgm:pt modelId="{21E9C63E-CFD0-6649-8CCA-D63BA3A0CD45}" type="pres">
      <dgm:prSet presAssocID="{6C126616-A0BB-4347-8C1A-E39476B2C201}" presName="connectorText" presStyleLbl="sibTrans2D1" presStyleIdx="0" presStyleCnt="2"/>
      <dgm:spPr/>
    </dgm:pt>
    <dgm:pt modelId="{FAE24930-ADD9-524F-9310-F8974E8A6B9C}" type="pres">
      <dgm:prSet presAssocID="{81E450ED-2E28-4D0E-8696-2A2545D06AF6}" presName="node" presStyleLbl="node1" presStyleIdx="1" presStyleCnt="3">
        <dgm:presLayoutVars>
          <dgm:bulletEnabled val="1"/>
        </dgm:presLayoutVars>
      </dgm:prSet>
      <dgm:spPr/>
    </dgm:pt>
    <dgm:pt modelId="{633244D5-88ED-984C-ADD5-7E28A1BE2768}" type="pres">
      <dgm:prSet presAssocID="{EEC308BD-95CE-464F-8A4E-2F536B70FBC7}" presName="sibTrans" presStyleLbl="sibTrans2D1" presStyleIdx="1" presStyleCnt="2"/>
      <dgm:spPr/>
    </dgm:pt>
    <dgm:pt modelId="{9A0F63C9-9054-E04E-9C6A-98402C8093F9}" type="pres">
      <dgm:prSet presAssocID="{EEC308BD-95CE-464F-8A4E-2F536B70FBC7}" presName="connectorText" presStyleLbl="sibTrans2D1" presStyleIdx="1" presStyleCnt="2"/>
      <dgm:spPr/>
    </dgm:pt>
    <dgm:pt modelId="{8D049275-7C0D-2640-ABD0-1B4BA6D7F3FF}" type="pres">
      <dgm:prSet presAssocID="{F2C89E5C-33F4-48F0-8923-3FA7DC2E5340}" presName="node" presStyleLbl="node1" presStyleIdx="2" presStyleCnt="3">
        <dgm:presLayoutVars>
          <dgm:bulletEnabled val="1"/>
        </dgm:presLayoutVars>
      </dgm:prSet>
      <dgm:spPr/>
    </dgm:pt>
  </dgm:ptLst>
  <dgm:cxnLst>
    <dgm:cxn modelId="{9B9BDE01-C164-254F-A33E-3CC7A6D794EF}" type="presOf" srcId="{55C1249B-2714-4DE1-A5DF-856E5CCC869F}" destId="{24D61B55-6ADE-CC4D-AE14-BDE8E196F1CD}" srcOrd="0" destOrd="0" presId="urn:microsoft.com/office/officeart/2005/8/layout/process5"/>
    <dgm:cxn modelId="{C95AC32F-88FE-DD49-A057-A528601E0A29}" type="presOf" srcId="{6C126616-A0BB-4347-8C1A-E39476B2C201}" destId="{21E9C63E-CFD0-6649-8CCA-D63BA3A0CD45}" srcOrd="1" destOrd="0" presId="urn:microsoft.com/office/officeart/2005/8/layout/process5"/>
    <dgm:cxn modelId="{35A42E5D-510D-9A4E-837A-FF7CF8AC852C}" type="presOf" srcId="{F2C89E5C-33F4-48F0-8923-3FA7DC2E5340}" destId="{8D049275-7C0D-2640-ABD0-1B4BA6D7F3FF}" srcOrd="0" destOrd="0" presId="urn:microsoft.com/office/officeart/2005/8/layout/process5"/>
    <dgm:cxn modelId="{74DA745F-7EA1-E94C-8AE5-916825871E8D}" type="presOf" srcId="{EEC308BD-95CE-464F-8A4E-2F536B70FBC7}" destId="{633244D5-88ED-984C-ADD5-7E28A1BE2768}" srcOrd="0" destOrd="0" presId="urn:microsoft.com/office/officeart/2005/8/layout/process5"/>
    <dgm:cxn modelId="{7DE9596F-2B8E-FB4A-B991-852EB4201A4A}" type="presOf" srcId="{2B877FE1-207B-44EF-82D2-17EBBA2A6AD6}" destId="{0FF32D37-2BF8-0847-83A8-5F5744016868}" srcOrd="0" destOrd="0" presId="urn:microsoft.com/office/officeart/2005/8/layout/process5"/>
    <dgm:cxn modelId="{68F0808A-421A-41FF-9DB1-DC9F4CCCB6C5}" srcId="{55C1249B-2714-4DE1-A5DF-856E5CCC869F}" destId="{F2C89E5C-33F4-48F0-8923-3FA7DC2E5340}" srcOrd="2" destOrd="0" parTransId="{DABE7CE8-AFCD-42B5-97FE-EC0564120B60}" sibTransId="{333DBC46-402A-4E53-AE70-2FF9CBA12BEC}"/>
    <dgm:cxn modelId="{17AF0EA4-0BD3-48AE-919D-80E40F157668}" srcId="{55C1249B-2714-4DE1-A5DF-856E5CCC869F}" destId="{81E450ED-2E28-4D0E-8696-2A2545D06AF6}" srcOrd="1" destOrd="0" parTransId="{7B3B97E4-D102-4DD5-86A5-E0D0C15F9CA6}" sibTransId="{EEC308BD-95CE-464F-8A4E-2F536B70FBC7}"/>
    <dgm:cxn modelId="{A39579A8-FD86-514B-A553-8A196E6E1170}" type="presOf" srcId="{EEC308BD-95CE-464F-8A4E-2F536B70FBC7}" destId="{9A0F63C9-9054-E04E-9C6A-98402C8093F9}" srcOrd="1" destOrd="0" presId="urn:microsoft.com/office/officeart/2005/8/layout/process5"/>
    <dgm:cxn modelId="{B51A3AB4-27FD-49BD-9810-12449760DFF5}" srcId="{55C1249B-2714-4DE1-A5DF-856E5CCC869F}" destId="{2B877FE1-207B-44EF-82D2-17EBBA2A6AD6}" srcOrd="0" destOrd="0" parTransId="{638DC9ED-9832-4DA5-86E8-E172E6185465}" sibTransId="{6C126616-A0BB-4347-8C1A-E39476B2C201}"/>
    <dgm:cxn modelId="{BF9D13BC-54D1-C443-AA40-BBCFAA8D70ED}" type="presOf" srcId="{6C126616-A0BB-4347-8C1A-E39476B2C201}" destId="{2B960BB7-4324-9D4A-8250-B833D412D2C0}" srcOrd="0" destOrd="0" presId="urn:microsoft.com/office/officeart/2005/8/layout/process5"/>
    <dgm:cxn modelId="{ACF15DC6-5E08-BC4A-93BD-87A45E0C3316}" type="presOf" srcId="{81E450ED-2E28-4D0E-8696-2A2545D06AF6}" destId="{FAE24930-ADD9-524F-9310-F8974E8A6B9C}" srcOrd="0" destOrd="0" presId="urn:microsoft.com/office/officeart/2005/8/layout/process5"/>
    <dgm:cxn modelId="{3345D726-0737-1548-AD8C-49D1EDA5E49B}" type="presParOf" srcId="{24D61B55-6ADE-CC4D-AE14-BDE8E196F1CD}" destId="{0FF32D37-2BF8-0847-83A8-5F5744016868}" srcOrd="0" destOrd="0" presId="urn:microsoft.com/office/officeart/2005/8/layout/process5"/>
    <dgm:cxn modelId="{51E0FE08-42D6-A043-B659-D3E6C0D3E2B2}" type="presParOf" srcId="{24D61B55-6ADE-CC4D-AE14-BDE8E196F1CD}" destId="{2B960BB7-4324-9D4A-8250-B833D412D2C0}" srcOrd="1" destOrd="0" presId="urn:microsoft.com/office/officeart/2005/8/layout/process5"/>
    <dgm:cxn modelId="{D1CB0217-6898-584F-B445-DC834D21B30B}" type="presParOf" srcId="{2B960BB7-4324-9D4A-8250-B833D412D2C0}" destId="{21E9C63E-CFD0-6649-8CCA-D63BA3A0CD45}" srcOrd="0" destOrd="0" presId="urn:microsoft.com/office/officeart/2005/8/layout/process5"/>
    <dgm:cxn modelId="{DFFF5CA0-6E26-4942-852C-F44E05BBB845}" type="presParOf" srcId="{24D61B55-6ADE-CC4D-AE14-BDE8E196F1CD}" destId="{FAE24930-ADD9-524F-9310-F8974E8A6B9C}" srcOrd="2" destOrd="0" presId="urn:microsoft.com/office/officeart/2005/8/layout/process5"/>
    <dgm:cxn modelId="{77E1D016-BB7F-9C4A-BF13-A6FEB562EED0}" type="presParOf" srcId="{24D61B55-6ADE-CC4D-AE14-BDE8E196F1CD}" destId="{633244D5-88ED-984C-ADD5-7E28A1BE2768}" srcOrd="3" destOrd="0" presId="urn:microsoft.com/office/officeart/2005/8/layout/process5"/>
    <dgm:cxn modelId="{8DF7BD02-FF8F-0A4C-A85D-0109D1DEFA0E}" type="presParOf" srcId="{633244D5-88ED-984C-ADD5-7E28A1BE2768}" destId="{9A0F63C9-9054-E04E-9C6A-98402C8093F9}" srcOrd="0" destOrd="0" presId="urn:microsoft.com/office/officeart/2005/8/layout/process5"/>
    <dgm:cxn modelId="{8F450C50-87EF-4E47-A94D-525DEBD102AB}" type="presParOf" srcId="{24D61B55-6ADE-CC4D-AE14-BDE8E196F1CD}" destId="{8D049275-7C0D-2640-ABD0-1B4BA6D7F3FF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1249B-2714-4DE1-A5DF-856E5CCC869F}" type="doc">
      <dgm:prSet loTypeId="urn:microsoft.com/office/officeart/2005/8/layout/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877FE1-207B-44EF-82D2-17EBBA2A6AD6}">
      <dgm:prSet/>
      <dgm:spPr/>
      <dgm:t>
        <a:bodyPr/>
        <a:lstStyle/>
        <a:p>
          <a:r>
            <a:rPr lang="en-US" dirty="0"/>
            <a:t>School Administration</a:t>
          </a:r>
        </a:p>
      </dgm:t>
    </dgm:pt>
    <dgm:pt modelId="{638DC9ED-9832-4DA5-86E8-E172E6185465}" type="parTrans" cxnId="{B51A3AB4-27FD-49BD-9810-12449760DFF5}">
      <dgm:prSet/>
      <dgm:spPr/>
      <dgm:t>
        <a:bodyPr/>
        <a:lstStyle/>
        <a:p>
          <a:endParaRPr lang="en-US"/>
        </a:p>
      </dgm:t>
    </dgm:pt>
    <dgm:pt modelId="{6C126616-A0BB-4347-8C1A-E39476B2C201}" type="sibTrans" cxnId="{B51A3AB4-27FD-49BD-9810-12449760DFF5}">
      <dgm:prSet/>
      <dgm:spPr/>
      <dgm:t>
        <a:bodyPr/>
        <a:lstStyle/>
        <a:p>
          <a:endParaRPr lang="en-US"/>
        </a:p>
      </dgm:t>
    </dgm:pt>
    <dgm:pt modelId="{81E450ED-2E28-4D0E-8696-2A2545D06AF6}">
      <dgm:prSet/>
      <dgm:spPr/>
      <dgm:t>
        <a:bodyPr/>
        <a:lstStyle/>
        <a:p>
          <a:r>
            <a:rPr lang="en-US" dirty="0"/>
            <a:t>School District</a:t>
          </a:r>
        </a:p>
      </dgm:t>
    </dgm:pt>
    <dgm:pt modelId="{7B3B97E4-D102-4DD5-86A5-E0D0C15F9CA6}" type="parTrans" cxnId="{17AF0EA4-0BD3-48AE-919D-80E40F157668}">
      <dgm:prSet/>
      <dgm:spPr/>
      <dgm:t>
        <a:bodyPr/>
        <a:lstStyle/>
        <a:p>
          <a:endParaRPr lang="en-US"/>
        </a:p>
      </dgm:t>
    </dgm:pt>
    <dgm:pt modelId="{EEC308BD-95CE-464F-8A4E-2F536B70FBC7}" type="sibTrans" cxnId="{17AF0EA4-0BD3-48AE-919D-80E40F157668}">
      <dgm:prSet/>
      <dgm:spPr/>
      <dgm:t>
        <a:bodyPr/>
        <a:lstStyle/>
        <a:p>
          <a:endParaRPr lang="en-US"/>
        </a:p>
      </dgm:t>
    </dgm:pt>
    <dgm:pt modelId="{F2C89E5C-33F4-48F0-8923-3FA7DC2E5340}">
      <dgm:prSet/>
      <dgm:spPr/>
      <dgm:t>
        <a:bodyPr/>
        <a:lstStyle/>
        <a:p>
          <a:r>
            <a:rPr lang="en-US" dirty="0"/>
            <a:t>Ministry of Education and Childcare</a:t>
          </a:r>
        </a:p>
      </dgm:t>
    </dgm:pt>
    <dgm:pt modelId="{DABE7CE8-AFCD-42B5-97FE-EC0564120B60}" type="parTrans" cxnId="{68F0808A-421A-41FF-9DB1-DC9F4CCCB6C5}">
      <dgm:prSet/>
      <dgm:spPr/>
      <dgm:t>
        <a:bodyPr/>
        <a:lstStyle/>
        <a:p>
          <a:endParaRPr lang="en-US"/>
        </a:p>
      </dgm:t>
    </dgm:pt>
    <dgm:pt modelId="{333DBC46-402A-4E53-AE70-2FF9CBA12BEC}" type="sibTrans" cxnId="{68F0808A-421A-41FF-9DB1-DC9F4CCCB6C5}">
      <dgm:prSet/>
      <dgm:spPr/>
      <dgm:t>
        <a:bodyPr/>
        <a:lstStyle/>
        <a:p>
          <a:endParaRPr lang="en-US"/>
        </a:p>
      </dgm:t>
    </dgm:pt>
    <dgm:pt modelId="{24D61B55-6ADE-CC4D-AE14-BDE8E196F1CD}" type="pres">
      <dgm:prSet presAssocID="{55C1249B-2714-4DE1-A5DF-856E5CCC869F}" presName="diagram" presStyleCnt="0">
        <dgm:presLayoutVars>
          <dgm:dir/>
          <dgm:resizeHandles val="exact"/>
        </dgm:presLayoutVars>
      </dgm:prSet>
      <dgm:spPr/>
    </dgm:pt>
    <dgm:pt modelId="{0FF32D37-2BF8-0847-83A8-5F5744016868}" type="pres">
      <dgm:prSet presAssocID="{2B877FE1-207B-44EF-82D2-17EBBA2A6AD6}" presName="node" presStyleLbl="node1" presStyleIdx="0" presStyleCnt="3">
        <dgm:presLayoutVars>
          <dgm:bulletEnabled val="1"/>
        </dgm:presLayoutVars>
      </dgm:prSet>
      <dgm:spPr/>
    </dgm:pt>
    <dgm:pt modelId="{2B960BB7-4324-9D4A-8250-B833D412D2C0}" type="pres">
      <dgm:prSet presAssocID="{6C126616-A0BB-4347-8C1A-E39476B2C201}" presName="sibTrans" presStyleLbl="sibTrans2D1" presStyleIdx="0" presStyleCnt="2"/>
      <dgm:spPr/>
    </dgm:pt>
    <dgm:pt modelId="{21E9C63E-CFD0-6649-8CCA-D63BA3A0CD45}" type="pres">
      <dgm:prSet presAssocID="{6C126616-A0BB-4347-8C1A-E39476B2C201}" presName="connectorText" presStyleLbl="sibTrans2D1" presStyleIdx="0" presStyleCnt="2"/>
      <dgm:spPr/>
    </dgm:pt>
    <dgm:pt modelId="{FAE24930-ADD9-524F-9310-F8974E8A6B9C}" type="pres">
      <dgm:prSet presAssocID="{81E450ED-2E28-4D0E-8696-2A2545D06AF6}" presName="node" presStyleLbl="node1" presStyleIdx="1" presStyleCnt="3">
        <dgm:presLayoutVars>
          <dgm:bulletEnabled val="1"/>
        </dgm:presLayoutVars>
      </dgm:prSet>
      <dgm:spPr/>
    </dgm:pt>
    <dgm:pt modelId="{633244D5-88ED-984C-ADD5-7E28A1BE2768}" type="pres">
      <dgm:prSet presAssocID="{EEC308BD-95CE-464F-8A4E-2F536B70FBC7}" presName="sibTrans" presStyleLbl="sibTrans2D1" presStyleIdx="1" presStyleCnt="2"/>
      <dgm:spPr/>
    </dgm:pt>
    <dgm:pt modelId="{9A0F63C9-9054-E04E-9C6A-98402C8093F9}" type="pres">
      <dgm:prSet presAssocID="{EEC308BD-95CE-464F-8A4E-2F536B70FBC7}" presName="connectorText" presStyleLbl="sibTrans2D1" presStyleIdx="1" presStyleCnt="2"/>
      <dgm:spPr/>
    </dgm:pt>
    <dgm:pt modelId="{8D049275-7C0D-2640-ABD0-1B4BA6D7F3FF}" type="pres">
      <dgm:prSet presAssocID="{F2C89E5C-33F4-48F0-8923-3FA7DC2E5340}" presName="node" presStyleLbl="node1" presStyleIdx="2" presStyleCnt="3">
        <dgm:presLayoutVars>
          <dgm:bulletEnabled val="1"/>
        </dgm:presLayoutVars>
      </dgm:prSet>
      <dgm:spPr/>
    </dgm:pt>
  </dgm:ptLst>
  <dgm:cxnLst>
    <dgm:cxn modelId="{9B9BDE01-C164-254F-A33E-3CC7A6D794EF}" type="presOf" srcId="{55C1249B-2714-4DE1-A5DF-856E5CCC869F}" destId="{24D61B55-6ADE-CC4D-AE14-BDE8E196F1CD}" srcOrd="0" destOrd="0" presId="urn:microsoft.com/office/officeart/2005/8/layout/process5"/>
    <dgm:cxn modelId="{C95AC32F-88FE-DD49-A057-A528601E0A29}" type="presOf" srcId="{6C126616-A0BB-4347-8C1A-E39476B2C201}" destId="{21E9C63E-CFD0-6649-8CCA-D63BA3A0CD45}" srcOrd="1" destOrd="0" presId="urn:microsoft.com/office/officeart/2005/8/layout/process5"/>
    <dgm:cxn modelId="{35A42E5D-510D-9A4E-837A-FF7CF8AC852C}" type="presOf" srcId="{F2C89E5C-33F4-48F0-8923-3FA7DC2E5340}" destId="{8D049275-7C0D-2640-ABD0-1B4BA6D7F3FF}" srcOrd="0" destOrd="0" presId="urn:microsoft.com/office/officeart/2005/8/layout/process5"/>
    <dgm:cxn modelId="{74DA745F-7EA1-E94C-8AE5-916825871E8D}" type="presOf" srcId="{EEC308BD-95CE-464F-8A4E-2F536B70FBC7}" destId="{633244D5-88ED-984C-ADD5-7E28A1BE2768}" srcOrd="0" destOrd="0" presId="urn:microsoft.com/office/officeart/2005/8/layout/process5"/>
    <dgm:cxn modelId="{7DE9596F-2B8E-FB4A-B991-852EB4201A4A}" type="presOf" srcId="{2B877FE1-207B-44EF-82D2-17EBBA2A6AD6}" destId="{0FF32D37-2BF8-0847-83A8-5F5744016868}" srcOrd="0" destOrd="0" presId="urn:microsoft.com/office/officeart/2005/8/layout/process5"/>
    <dgm:cxn modelId="{68F0808A-421A-41FF-9DB1-DC9F4CCCB6C5}" srcId="{55C1249B-2714-4DE1-A5DF-856E5CCC869F}" destId="{F2C89E5C-33F4-48F0-8923-3FA7DC2E5340}" srcOrd="2" destOrd="0" parTransId="{DABE7CE8-AFCD-42B5-97FE-EC0564120B60}" sibTransId="{333DBC46-402A-4E53-AE70-2FF9CBA12BEC}"/>
    <dgm:cxn modelId="{17AF0EA4-0BD3-48AE-919D-80E40F157668}" srcId="{55C1249B-2714-4DE1-A5DF-856E5CCC869F}" destId="{81E450ED-2E28-4D0E-8696-2A2545D06AF6}" srcOrd="1" destOrd="0" parTransId="{7B3B97E4-D102-4DD5-86A5-E0D0C15F9CA6}" sibTransId="{EEC308BD-95CE-464F-8A4E-2F536B70FBC7}"/>
    <dgm:cxn modelId="{A39579A8-FD86-514B-A553-8A196E6E1170}" type="presOf" srcId="{EEC308BD-95CE-464F-8A4E-2F536B70FBC7}" destId="{9A0F63C9-9054-E04E-9C6A-98402C8093F9}" srcOrd="1" destOrd="0" presId="urn:microsoft.com/office/officeart/2005/8/layout/process5"/>
    <dgm:cxn modelId="{B51A3AB4-27FD-49BD-9810-12449760DFF5}" srcId="{55C1249B-2714-4DE1-A5DF-856E5CCC869F}" destId="{2B877FE1-207B-44EF-82D2-17EBBA2A6AD6}" srcOrd="0" destOrd="0" parTransId="{638DC9ED-9832-4DA5-86E8-E172E6185465}" sibTransId="{6C126616-A0BB-4347-8C1A-E39476B2C201}"/>
    <dgm:cxn modelId="{BF9D13BC-54D1-C443-AA40-BBCFAA8D70ED}" type="presOf" srcId="{6C126616-A0BB-4347-8C1A-E39476B2C201}" destId="{2B960BB7-4324-9D4A-8250-B833D412D2C0}" srcOrd="0" destOrd="0" presId="urn:microsoft.com/office/officeart/2005/8/layout/process5"/>
    <dgm:cxn modelId="{ACF15DC6-5E08-BC4A-93BD-87A45E0C3316}" type="presOf" srcId="{81E450ED-2E28-4D0E-8696-2A2545D06AF6}" destId="{FAE24930-ADD9-524F-9310-F8974E8A6B9C}" srcOrd="0" destOrd="0" presId="urn:microsoft.com/office/officeart/2005/8/layout/process5"/>
    <dgm:cxn modelId="{3345D726-0737-1548-AD8C-49D1EDA5E49B}" type="presParOf" srcId="{24D61B55-6ADE-CC4D-AE14-BDE8E196F1CD}" destId="{0FF32D37-2BF8-0847-83A8-5F5744016868}" srcOrd="0" destOrd="0" presId="urn:microsoft.com/office/officeart/2005/8/layout/process5"/>
    <dgm:cxn modelId="{51E0FE08-42D6-A043-B659-D3E6C0D3E2B2}" type="presParOf" srcId="{24D61B55-6ADE-CC4D-AE14-BDE8E196F1CD}" destId="{2B960BB7-4324-9D4A-8250-B833D412D2C0}" srcOrd="1" destOrd="0" presId="urn:microsoft.com/office/officeart/2005/8/layout/process5"/>
    <dgm:cxn modelId="{D1CB0217-6898-584F-B445-DC834D21B30B}" type="presParOf" srcId="{2B960BB7-4324-9D4A-8250-B833D412D2C0}" destId="{21E9C63E-CFD0-6649-8CCA-D63BA3A0CD45}" srcOrd="0" destOrd="0" presId="urn:microsoft.com/office/officeart/2005/8/layout/process5"/>
    <dgm:cxn modelId="{DFFF5CA0-6E26-4942-852C-F44E05BBB845}" type="presParOf" srcId="{24D61B55-6ADE-CC4D-AE14-BDE8E196F1CD}" destId="{FAE24930-ADD9-524F-9310-F8974E8A6B9C}" srcOrd="2" destOrd="0" presId="urn:microsoft.com/office/officeart/2005/8/layout/process5"/>
    <dgm:cxn modelId="{77E1D016-BB7F-9C4A-BF13-A6FEB562EED0}" type="presParOf" srcId="{24D61B55-6ADE-CC4D-AE14-BDE8E196F1CD}" destId="{633244D5-88ED-984C-ADD5-7E28A1BE2768}" srcOrd="3" destOrd="0" presId="urn:microsoft.com/office/officeart/2005/8/layout/process5"/>
    <dgm:cxn modelId="{8DF7BD02-FF8F-0A4C-A85D-0109D1DEFA0E}" type="presParOf" srcId="{633244D5-88ED-984C-ADD5-7E28A1BE2768}" destId="{9A0F63C9-9054-E04E-9C6A-98402C8093F9}" srcOrd="0" destOrd="0" presId="urn:microsoft.com/office/officeart/2005/8/layout/process5"/>
    <dgm:cxn modelId="{8F450C50-87EF-4E47-A94D-525DEBD102AB}" type="presParOf" srcId="{24D61B55-6ADE-CC4D-AE14-BDE8E196F1CD}" destId="{8D049275-7C0D-2640-ABD0-1B4BA6D7F3FF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627A27-71F1-4FE4-BAF5-91E6027ADE67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2247DDC7-D870-4E5E-92EE-10446B13AD5A}">
      <dgm:prSet/>
      <dgm:spPr/>
      <dgm:t>
        <a:bodyPr/>
        <a:lstStyle/>
        <a:p>
          <a:r>
            <a:rPr lang="en-US"/>
            <a:t>Recognized under School Act, Section 8</a:t>
          </a:r>
        </a:p>
      </dgm:t>
    </dgm:pt>
    <dgm:pt modelId="{0414834F-FD2E-4A8E-BF7A-03E46D3240E5}" type="parTrans" cxnId="{82FDF425-7530-43E8-A9DB-BB78AD4C8F39}">
      <dgm:prSet/>
      <dgm:spPr/>
      <dgm:t>
        <a:bodyPr/>
        <a:lstStyle/>
        <a:p>
          <a:endParaRPr lang="en-US"/>
        </a:p>
      </dgm:t>
    </dgm:pt>
    <dgm:pt modelId="{7CB26552-367F-453E-92F7-B69D4776CBF6}" type="sibTrans" cxnId="{82FDF425-7530-43E8-A9DB-BB78AD4C8F39}">
      <dgm:prSet/>
      <dgm:spPr/>
      <dgm:t>
        <a:bodyPr/>
        <a:lstStyle/>
        <a:p>
          <a:endParaRPr lang="en-US"/>
        </a:p>
      </dgm:t>
    </dgm:pt>
    <dgm:pt modelId="{D7010AFE-6D7B-4DA5-8994-406E8937C9B3}">
      <dgm:prSet/>
      <dgm:spPr/>
      <dgm:t>
        <a:bodyPr/>
        <a:lstStyle/>
        <a:p>
          <a:r>
            <a:rPr lang="en-US" dirty="0"/>
            <a:t>Self-governing with required Bylaws</a:t>
          </a:r>
        </a:p>
      </dgm:t>
    </dgm:pt>
    <dgm:pt modelId="{FD311B1E-4B9B-4000-88F8-8D89391C0277}" type="parTrans" cxnId="{B58F7A8C-6739-4E15-A06B-49193AB35D62}">
      <dgm:prSet/>
      <dgm:spPr/>
      <dgm:t>
        <a:bodyPr/>
        <a:lstStyle/>
        <a:p>
          <a:endParaRPr lang="en-US"/>
        </a:p>
      </dgm:t>
    </dgm:pt>
    <dgm:pt modelId="{453A1126-ACF3-4561-8752-54FB5FE817D8}" type="sibTrans" cxnId="{B58F7A8C-6739-4E15-A06B-49193AB35D62}">
      <dgm:prSet/>
      <dgm:spPr/>
      <dgm:t>
        <a:bodyPr/>
        <a:lstStyle/>
        <a:p>
          <a:endParaRPr lang="en-US"/>
        </a:p>
      </dgm:t>
    </dgm:pt>
    <dgm:pt modelId="{BEDCF4B5-576A-422E-B76D-0BF4161D185A}">
      <dgm:prSet/>
      <dgm:spPr/>
      <dgm:t>
        <a:bodyPr/>
        <a:lstStyle/>
        <a:p>
          <a:r>
            <a:rPr lang="en-US"/>
            <a:t>Official collective voice of parents</a:t>
          </a:r>
        </a:p>
      </dgm:t>
    </dgm:pt>
    <dgm:pt modelId="{22C735AA-D09E-407E-BB32-EAD24A9B1926}" type="parTrans" cxnId="{02AC61CC-D631-4FBB-8DD1-62AD4FBD2EA0}">
      <dgm:prSet/>
      <dgm:spPr/>
      <dgm:t>
        <a:bodyPr/>
        <a:lstStyle/>
        <a:p>
          <a:endParaRPr lang="en-US"/>
        </a:p>
      </dgm:t>
    </dgm:pt>
    <dgm:pt modelId="{EAD1E2B9-A17B-474E-86F3-3A95BDBA933B}" type="sibTrans" cxnId="{02AC61CC-D631-4FBB-8DD1-62AD4FBD2EA0}">
      <dgm:prSet/>
      <dgm:spPr/>
      <dgm:t>
        <a:bodyPr/>
        <a:lstStyle/>
        <a:p>
          <a:endParaRPr lang="en-US"/>
        </a:p>
      </dgm:t>
    </dgm:pt>
    <dgm:pt modelId="{87838ADC-A036-47B7-9E0D-1212A876C9BC}">
      <dgm:prSet/>
      <dgm:spPr/>
      <dgm:t>
        <a:bodyPr/>
        <a:lstStyle/>
        <a:p>
          <a:r>
            <a:rPr lang="en-US"/>
            <a:t>Run by parents for parents</a:t>
          </a:r>
        </a:p>
      </dgm:t>
    </dgm:pt>
    <dgm:pt modelId="{F2FA384B-97D2-487C-A473-9A46DC37A093}" type="parTrans" cxnId="{92776860-0F40-434F-B801-409BACD73D97}">
      <dgm:prSet/>
      <dgm:spPr/>
      <dgm:t>
        <a:bodyPr/>
        <a:lstStyle/>
        <a:p>
          <a:endParaRPr lang="en-US"/>
        </a:p>
      </dgm:t>
    </dgm:pt>
    <dgm:pt modelId="{14F8B812-3819-48DF-979D-3C531C4A664B}" type="sibTrans" cxnId="{92776860-0F40-434F-B801-409BACD73D97}">
      <dgm:prSet/>
      <dgm:spPr/>
      <dgm:t>
        <a:bodyPr/>
        <a:lstStyle/>
        <a:p>
          <a:endParaRPr lang="en-US"/>
        </a:p>
      </dgm:t>
    </dgm:pt>
    <dgm:pt modelId="{37FCD9A9-DE11-4614-841C-01EAD7CD1508}">
      <dgm:prSet/>
      <dgm:spPr/>
      <dgm:t>
        <a:bodyPr/>
        <a:lstStyle/>
        <a:p>
          <a:r>
            <a:rPr lang="en-US" dirty="0"/>
            <a:t>Membership is automatic</a:t>
          </a:r>
        </a:p>
      </dgm:t>
    </dgm:pt>
    <dgm:pt modelId="{BF401936-66D8-4CA5-A149-59DF6B50544E}" type="parTrans" cxnId="{0F5C5B70-B8A9-4FA1-9547-648AC57B2865}">
      <dgm:prSet/>
      <dgm:spPr/>
      <dgm:t>
        <a:bodyPr/>
        <a:lstStyle/>
        <a:p>
          <a:endParaRPr lang="en-US"/>
        </a:p>
      </dgm:t>
    </dgm:pt>
    <dgm:pt modelId="{E4B0AED6-63CA-47C6-A280-EB50F9C7D71B}" type="sibTrans" cxnId="{0F5C5B70-B8A9-4FA1-9547-648AC57B2865}">
      <dgm:prSet/>
      <dgm:spPr/>
      <dgm:t>
        <a:bodyPr/>
        <a:lstStyle/>
        <a:p>
          <a:endParaRPr lang="en-US"/>
        </a:p>
      </dgm:t>
    </dgm:pt>
    <dgm:pt modelId="{D9126A01-DBA9-4D77-804E-43BE4ABFDD71}">
      <dgm:prSet/>
      <dgm:spPr/>
      <dgm:t>
        <a:bodyPr/>
        <a:lstStyle/>
        <a:p>
          <a:r>
            <a:rPr lang="en-US"/>
            <a:t>Not a forum for individual issues</a:t>
          </a:r>
        </a:p>
      </dgm:t>
    </dgm:pt>
    <dgm:pt modelId="{72910C1A-05EA-4A6B-B602-6D6401EBA4CA}" type="parTrans" cxnId="{EC002F7C-982D-4558-ADB3-ABFCE45CA8C7}">
      <dgm:prSet/>
      <dgm:spPr/>
      <dgm:t>
        <a:bodyPr/>
        <a:lstStyle/>
        <a:p>
          <a:endParaRPr lang="en-US"/>
        </a:p>
      </dgm:t>
    </dgm:pt>
    <dgm:pt modelId="{8D928C0C-C631-469F-B02A-6074F467CE5B}" type="sibTrans" cxnId="{EC002F7C-982D-4558-ADB3-ABFCE45CA8C7}">
      <dgm:prSet/>
      <dgm:spPr/>
      <dgm:t>
        <a:bodyPr/>
        <a:lstStyle/>
        <a:p>
          <a:endParaRPr lang="en-US"/>
        </a:p>
      </dgm:t>
    </dgm:pt>
    <dgm:pt modelId="{E17FFBBD-46FE-344E-B274-546D53A54359}" type="pres">
      <dgm:prSet presAssocID="{0E627A27-71F1-4FE4-BAF5-91E6027ADE67}" presName="vert0" presStyleCnt="0">
        <dgm:presLayoutVars>
          <dgm:dir/>
          <dgm:animOne val="branch"/>
          <dgm:animLvl val="lvl"/>
        </dgm:presLayoutVars>
      </dgm:prSet>
      <dgm:spPr/>
    </dgm:pt>
    <dgm:pt modelId="{61A95F45-76BE-B643-81B1-EC3E4E789FBB}" type="pres">
      <dgm:prSet presAssocID="{2247DDC7-D870-4E5E-92EE-10446B13AD5A}" presName="thickLine" presStyleLbl="alignNode1" presStyleIdx="0" presStyleCnt="6"/>
      <dgm:spPr/>
    </dgm:pt>
    <dgm:pt modelId="{4995FF06-52F9-3642-A5EA-B607C3C0AD10}" type="pres">
      <dgm:prSet presAssocID="{2247DDC7-D870-4E5E-92EE-10446B13AD5A}" presName="horz1" presStyleCnt="0"/>
      <dgm:spPr/>
    </dgm:pt>
    <dgm:pt modelId="{EA3F64FD-B4ED-0749-88C0-750E2B94D63F}" type="pres">
      <dgm:prSet presAssocID="{2247DDC7-D870-4E5E-92EE-10446B13AD5A}" presName="tx1" presStyleLbl="revTx" presStyleIdx="0" presStyleCnt="6"/>
      <dgm:spPr/>
    </dgm:pt>
    <dgm:pt modelId="{6C4012DF-8AA9-A14E-A1B7-DED195E12789}" type="pres">
      <dgm:prSet presAssocID="{2247DDC7-D870-4E5E-92EE-10446B13AD5A}" presName="vert1" presStyleCnt="0"/>
      <dgm:spPr/>
    </dgm:pt>
    <dgm:pt modelId="{FB580801-26A5-7D44-AEB2-D772819B35D0}" type="pres">
      <dgm:prSet presAssocID="{D7010AFE-6D7B-4DA5-8994-406E8937C9B3}" presName="thickLine" presStyleLbl="alignNode1" presStyleIdx="1" presStyleCnt="6"/>
      <dgm:spPr/>
    </dgm:pt>
    <dgm:pt modelId="{BC1A61A6-6088-444E-BFCA-C19B863424B9}" type="pres">
      <dgm:prSet presAssocID="{D7010AFE-6D7B-4DA5-8994-406E8937C9B3}" presName="horz1" presStyleCnt="0"/>
      <dgm:spPr/>
    </dgm:pt>
    <dgm:pt modelId="{5008252B-6333-F348-8503-370E211E2DF7}" type="pres">
      <dgm:prSet presAssocID="{D7010AFE-6D7B-4DA5-8994-406E8937C9B3}" presName="tx1" presStyleLbl="revTx" presStyleIdx="1" presStyleCnt="6"/>
      <dgm:spPr/>
    </dgm:pt>
    <dgm:pt modelId="{AD067640-5D74-D849-A092-E4B7831E593D}" type="pres">
      <dgm:prSet presAssocID="{D7010AFE-6D7B-4DA5-8994-406E8937C9B3}" presName="vert1" presStyleCnt="0"/>
      <dgm:spPr/>
    </dgm:pt>
    <dgm:pt modelId="{8B7B1CF5-B082-E74D-8843-04A99BA4F77D}" type="pres">
      <dgm:prSet presAssocID="{BEDCF4B5-576A-422E-B76D-0BF4161D185A}" presName="thickLine" presStyleLbl="alignNode1" presStyleIdx="2" presStyleCnt="6"/>
      <dgm:spPr/>
    </dgm:pt>
    <dgm:pt modelId="{1EA20224-5007-D248-B7A1-D8B0984EFE7B}" type="pres">
      <dgm:prSet presAssocID="{BEDCF4B5-576A-422E-B76D-0BF4161D185A}" presName="horz1" presStyleCnt="0"/>
      <dgm:spPr/>
    </dgm:pt>
    <dgm:pt modelId="{09D83A20-F781-7041-B18E-4620685B6A49}" type="pres">
      <dgm:prSet presAssocID="{BEDCF4B5-576A-422E-B76D-0BF4161D185A}" presName="tx1" presStyleLbl="revTx" presStyleIdx="2" presStyleCnt="6"/>
      <dgm:spPr/>
    </dgm:pt>
    <dgm:pt modelId="{9FB88BED-14DA-F240-BDA7-6FA269728E8E}" type="pres">
      <dgm:prSet presAssocID="{BEDCF4B5-576A-422E-B76D-0BF4161D185A}" presName="vert1" presStyleCnt="0"/>
      <dgm:spPr/>
    </dgm:pt>
    <dgm:pt modelId="{B61A90B0-6A61-9840-B842-603035438116}" type="pres">
      <dgm:prSet presAssocID="{87838ADC-A036-47B7-9E0D-1212A876C9BC}" presName="thickLine" presStyleLbl="alignNode1" presStyleIdx="3" presStyleCnt="6"/>
      <dgm:spPr/>
    </dgm:pt>
    <dgm:pt modelId="{F4B197A9-04F3-CC4D-BDCB-A778A8BD39EA}" type="pres">
      <dgm:prSet presAssocID="{87838ADC-A036-47B7-9E0D-1212A876C9BC}" presName="horz1" presStyleCnt="0"/>
      <dgm:spPr/>
    </dgm:pt>
    <dgm:pt modelId="{C603FCA6-B2DD-4648-946E-B64A40CEDE1A}" type="pres">
      <dgm:prSet presAssocID="{87838ADC-A036-47B7-9E0D-1212A876C9BC}" presName="tx1" presStyleLbl="revTx" presStyleIdx="3" presStyleCnt="6"/>
      <dgm:spPr/>
    </dgm:pt>
    <dgm:pt modelId="{7AE3BA08-3376-4948-A943-6A1892067583}" type="pres">
      <dgm:prSet presAssocID="{87838ADC-A036-47B7-9E0D-1212A876C9BC}" presName="vert1" presStyleCnt="0"/>
      <dgm:spPr/>
    </dgm:pt>
    <dgm:pt modelId="{3A70E0EA-3CFE-8D4E-87D5-DE5E920E7A75}" type="pres">
      <dgm:prSet presAssocID="{37FCD9A9-DE11-4614-841C-01EAD7CD1508}" presName="thickLine" presStyleLbl="alignNode1" presStyleIdx="4" presStyleCnt="6"/>
      <dgm:spPr/>
    </dgm:pt>
    <dgm:pt modelId="{DCD71BE6-DDB0-C942-857E-9145B5784964}" type="pres">
      <dgm:prSet presAssocID="{37FCD9A9-DE11-4614-841C-01EAD7CD1508}" presName="horz1" presStyleCnt="0"/>
      <dgm:spPr/>
    </dgm:pt>
    <dgm:pt modelId="{984DE37D-FE3A-5840-BC41-C9D0D570444C}" type="pres">
      <dgm:prSet presAssocID="{37FCD9A9-DE11-4614-841C-01EAD7CD1508}" presName="tx1" presStyleLbl="revTx" presStyleIdx="4" presStyleCnt="6"/>
      <dgm:spPr/>
    </dgm:pt>
    <dgm:pt modelId="{1A76D250-9AC4-E74F-B2E3-16A015B7938E}" type="pres">
      <dgm:prSet presAssocID="{37FCD9A9-DE11-4614-841C-01EAD7CD1508}" presName="vert1" presStyleCnt="0"/>
      <dgm:spPr/>
    </dgm:pt>
    <dgm:pt modelId="{A286BFC6-93F9-F248-B1F9-224F23CC1E7E}" type="pres">
      <dgm:prSet presAssocID="{D9126A01-DBA9-4D77-804E-43BE4ABFDD71}" presName="thickLine" presStyleLbl="alignNode1" presStyleIdx="5" presStyleCnt="6"/>
      <dgm:spPr/>
    </dgm:pt>
    <dgm:pt modelId="{15616A57-832F-8C43-8900-C37EECC1F68E}" type="pres">
      <dgm:prSet presAssocID="{D9126A01-DBA9-4D77-804E-43BE4ABFDD71}" presName="horz1" presStyleCnt="0"/>
      <dgm:spPr/>
    </dgm:pt>
    <dgm:pt modelId="{70020FBB-40DE-7E43-80D4-C1875B9BFDB5}" type="pres">
      <dgm:prSet presAssocID="{D9126A01-DBA9-4D77-804E-43BE4ABFDD71}" presName="tx1" presStyleLbl="revTx" presStyleIdx="5" presStyleCnt="6"/>
      <dgm:spPr/>
    </dgm:pt>
    <dgm:pt modelId="{3D3752BE-CF05-194B-8270-E27AFD1CBAA6}" type="pres">
      <dgm:prSet presAssocID="{D9126A01-DBA9-4D77-804E-43BE4ABFDD71}" presName="vert1" presStyleCnt="0"/>
      <dgm:spPr/>
    </dgm:pt>
  </dgm:ptLst>
  <dgm:cxnLst>
    <dgm:cxn modelId="{150E8B04-49A8-B044-BCC2-AAD8CA4FDB6F}" type="presOf" srcId="{37FCD9A9-DE11-4614-841C-01EAD7CD1508}" destId="{984DE37D-FE3A-5840-BC41-C9D0D570444C}" srcOrd="0" destOrd="0" presId="urn:microsoft.com/office/officeart/2008/layout/LinedList"/>
    <dgm:cxn modelId="{82FDF425-7530-43E8-A9DB-BB78AD4C8F39}" srcId="{0E627A27-71F1-4FE4-BAF5-91E6027ADE67}" destId="{2247DDC7-D870-4E5E-92EE-10446B13AD5A}" srcOrd="0" destOrd="0" parTransId="{0414834F-FD2E-4A8E-BF7A-03E46D3240E5}" sibTransId="{7CB26552-367F-453E-92F7-B69D4776CBF6}"/>
    <dgm:cxn modelId="{92776860-0F40-434F-B801-409BACD73D97}" srcId="{0E627A27-71F1-4FE4-BAF5-91E6027ADE67}" destId="{87838ADC-A036-47B7-9E0D-1212A876C9BC}" srcOrd="3" destOrd="0" parTransId="{F2FA384B-97D2-487C-A473-9A46DC37A093}" sibTransId="{14F8B812-3819-48DF-979D-3C531C4A664B}"/>
    <dgm:cxn modelId="{0F5C5B70-B8A9-4FA1-9547-648AC57B2865}" srcId="{0E627A27-71F1-4FE4-BAF5-91E6027ADE67}" destId="{37FCD9A9-DE11-4614-841C-01EAD7CD1508}" srcOrd="4" destOrd="0" parTransId="{BF401936-66D8-4CA5-A149-59DF6B50544E}" sibTransId="{E4B0AED6-63CA-47C6-A280-EB50F9C7D71B}"/>
    <dgm:cxn modelId="{EC002F7C-982D-4558-ADB3-ABFCE45CA8C7}" srcId="{0E627A27-71F1-4FE4-BAF5-91E6027ADE67}" destId="{D9126A01-DBA9-4D77-804E-43BE4ABFDD71}" srcOrd="5" destOrd="0" parTransId="{72910C1A-05EA-4A6B-B602-6D6401EBA4CA}" sibTransId="{8D928C0C-C631-469F-B02A-6074F467CE5B}"/>
    <dgm:cxn modelId="{F353227F-1A79-0147-B852-6A17D6FC3DDC}" type="presOf" srcId="{2247DDC7-D870-4E5E-92EE-10446B13AD5A}" destId="{EA3F64FD-B4ED-0749-88C0-750E2B94D63F}" srcOrd="0" destOrd="0" presId="urn:microsoft.com/office/officeart/2008/layout/LinedList"/>
    <dgm:cxn modelId="{B05D1485-F83E-BD40-9C44-65F562F89357}" type="presOf" srcId="{D9126A01-DBA9-4D77-804E-43BE4ABFDD71}" destId="{70020FBB-40DE-7E43-80D4-C1875B9BFDB5}" srcOrd="0" destOrd="0" presId="urn:microsoft.com/office/officeart/2008/layout/LinedList"/>
    <dgm:cxn modelId="{E13BC58A-E0BC-5847-A442-6F2A30D1637E}" type="presOf" srcId="{0E627A27-71F1-4FE4-BAF5-91E6027ADE67}" destId="{E17FFBBD-46FE-344E-B274-546D53A54359}" srcOrd="0" destOrd="0" presId="urn:microsoft.com/office/officeart/2008/layout/LinedList"/>
    <dgm:cxn modelId="{B58F7A8C-6739-4E15-A06B-49193AB35D62}" srcId="{0E627A27-71F1-4FE4-BAF5-91E6027ADE67}" destId="{D7010AFE-6D7B-4DA5-8994-406E8937C9B3}" srcOrd="1" destOrd="0" parTransId="{FD311B1E-4B9B-4000-88F8-8D89391C0277}" sibTransId="{453A1126-ACF3-4561-8752-54FB5FE817D8}"/>
    <dgm:cxn modelId="{B49E3CBE-4868-A94E-A2A0-9ACB4659C372}" type="presOf" srcId="{BEDCF4B5-576A-422E-B76D-0BF4161D185A}" destId="{09D83A20-F781-7041-B18E-4620685B6A49}" srcOrd="0" destOrd="0" presId="urn:microsoft.com/office/officeart/2008/layout/LinedList"/>
    <dgm:cxn modelId="{02AC61CC-D631-4FBB-8DD1-62AD4FBD2EA0}" srcId="{0E627A27-71F1-4FE4-BAF5-91E6027ADE67}" destId="{BEDCF4B5-576A-422E-B76D-0BF4161D185A}" srcOrd="2" destOrd="0" parTransId="{22C735AA-D09E-407E-BB32-EAD24A9B1926}" sibTransId="{EAD1E2B9-A17B-474E-86F3-3A95BDBA933B}"/>
    <dgm:cxn modelId="{D18689CE-DA41-0743-951E-4B5D88FE7D71}" type="presOf" srcId="{87838ADC-A036-47B7-9E0D-1212A876C9BC}" destId="{C603FCA6-B2DD-4648-946E-B64A40CEDE1A}" srcOrd="0" destOrd="0" presId="urn:microsoft.com/office/officeart/2008/layout/LinedList"/>
    <dgm:cxn modelId="{15CE84F2-4752-3E40-90C1-B0C615ABCCEC}" type="presOf" srcId="{D7010AFE-6D7B-4DA5-8994-406E8937C9B3}" destId="{5008252B-6333-F348-8503-370E211E2DF7}" srcOrd="0" destOrd="0" presId="urn:microsoft.com/office/officeart/2008/layout/LinedList"/>
    <dgm:cxn modelId="{AEF9667C-7B7A-4644-B90C-00248411C285}" type="presParOf" srcId="{E17FFBBD-46FE-344E-B274-546D53A54359}" destId="{61A95F45-76BE-B643-81B1-EC3E4E789FBB}" srcOrd="0" destOrd="0" presId="urn:microsoft.com/office/officeart/2008/layout/LinedList"/>
    <dgm:cxn modelId="{A7279FC1-F78B-B54C-AD62-BA8BADEBF83F}" type="presParOf" srcId="{E17FFBBD-46FE-344E-B274-546D53A54359}" destId="{4995FF06-52F9-3642-A5EA-B607C3C0AD10}" srcOrd="1" destOrd="0" presId="urn:microsoft.com/office/officeart/2008/layout/LinedList"/>
    <dgm:cxn modelId="{D0FB10F3-9959-D040-8C1E-5656C8124FEB}" type="presParOf" srcId="{4995FF06-52F9-3642-A5EA-B607C3C0AD10}" destId="{EA3F64FD-B4ED-0749-88C0-750E2B94D63F}" srcOrd="0" destOrd="0" presId="urn:microsoft.com/office/officeart/2008/layout/LinedList"/>
    <dgm:cxn modelId="{C7254D1B-3B2C-FF4C-9F19-533C5BB4B4B8}" type="presParOf" srcId="{4995FF06-52F9-3642-A5EA-B607C3C0AD10}" destId="{6C4012DF-8AA9-A14E-A1B7-DED195E12789}" srcOrd="1" destOrd="0" presId="urn:microsoft.com/office/officeart/2008/layout/LinedList"/>
    <dgm:cxn modelId="{B0F603E7-B2F3-514D-A077-1EBBF7B750E9}" type="presParOf" srcId="{E17FFBBD-46FE-344E-B274-546D53A54359}" destId="{FB580801-26A5-7D44-AEB2-D772819B35D0}" srcOrd="2" destOrd="0" presId="urn:microsoft.com/office/officeart/2008/layout/LinedList"/>
    <dgm:cxn modelId="{DBFE405A-D7C8-5D4C-BC51-889F470E5E96}" type="presParOf" srcId="{E17FFBBD-46FE-344E-B274-546D53A54359}" destId="{BC1A61A6-6088-444E-BFCA-C19B863424B9}" srcOrd="3" destOrd="0" presId="urn:microsoft.com/office/officeart/2008/layout/LinedList"/>
    <dgm:cxn modelId="{91D52450-3D14-F546-94E7-235A1563D9D4}" type="presParOf" srcId="{BC1A61A6-6088-444E-BFCA-C19B863424B9}" destId="{5008252B-6333-F348-8503-370E211E2DF7}" srcOrd="0" destOrd="0" presId="urn:microsoft.com/office/officeart/2008/layout/LinedList"/>
    <dgm:cxn modelId="{1A373B67-0D09-5943-BCE7-537672CC7160}" type="presParOf" srcId="{BC1A61A6-6088-444E-BFCA-C19B863424B9}" destId="{AD067640-5D74-D849-A092-E4B7831E593D}" srcOrd="1" destOrd="0" presId="urn:microsoft.com/office/officeart/2008/layout/LinedList"/>
    <dgm:cxn modelId="{1A467A2E-C663-DC4E-B78A-BE3EA99253B3}" type="presParOf" srcId="{E17FFBBD-46FE-344E-B274-546D53A54359}" destId="{8B7B1CF5-B082-E74D-8843-04A99BA4F77D}" srcOrd="4" destOrd="0" presId="urn:microsoft.com/office/officeart/2008/layout/LinedList"/>
    <dgm:cxn modelId="{F183082C-74C8-6542-B2D0-828E1FE919BD}" type="presParOf" srcId="{E17FFBBD-46FE-344E-B274-546D53A54359}" destId="{1EA20224-5007-D248-B7A1-D8B0984EFE7B}" srcOrd="5" destOrd="0" presId="urn:microsoft.com/office/officeart/2008/layout/LinedList"/>
    <dgm:cxn modelId="{4BF967B6-7C57-E945-B4C9-33AA2AD6A34D}" type="presParOf" srcId="{1EA20224-5007-D248-B7A1-D8B0984EFE7B}" destId="{09D83A20-F781-7041-B18E-4620685B6A49}" srcOrd="0" destOrd="0" presId="urn:microsoft.com/office/officeart/2008/layout/LinedList"/>
    <dgm:cxn modelId="{6250089E-F22D-2F44-B4CD-8CD2A60DD839}" type="presParOf" srcId="{1EA20224-5007-D248-B7A1-D8B0984EFE7B}" destId="{9FB88BED-14DA-F240-BDA7-6FA269728E8E}" srcOrd="1" destOrd="0" presId="urn:microsoft.com/office/officeart/2008/layout/LinedList"/>
    <dgm:cxn modelId="{AE7D01A2-3F57-6043-81FF-0A92C2AFF21C}" type="presParOf" srcId="{E17FFBBD-46FE-344E-B274-546D53A54359}" destId="{B61A90B0-6A61-9840-B842-603035438116}" srcOrd="6" destOrd="0" presId="urn:microsoft.com/office/officeart/2008/layout/LinedList"/>
    <dgm:cxn modelId="{F3E6700E-4513-AB40-AAE0-A515D0DDD4AB}" type="presParOf" srcId="{E17FFBBD-46FE-344E-B274-546D53A54359}" destId="{F4B197A9-04F3-CC4D-BDCB-A778A8BD39EA}" srcOrd="7" destOrd="0" presId="urn:microsoft.com/office/officeart/2008/layout/LinedList"/>
    <dgm:cxn modelId="{822D34D7-457A-7A48-A93A-063657075368}" type="presParOf" srcId="{F4B197A9-04F3-CC4D-BDCB-A778A8BD39EA}" destId="{C603FCA6-B2DD-4648-946E-B64A40CEDE1A}" srcOrd="0" destOrd="0" presId="urn:microsoft.com/office/officeart/2008/layout/LinedList"/>
    <dgm:cxn modelId="{3F8B1F41-15B2-E244-AA25-FF4FF13572ED}" type="presParOf" srcId="{F4B197A9-04F3-CC4D-BDCB-A778A8BD39EA}" destId="{7AE3BA08-3376-4948-A943-6A1892067583}" srcOrd="1" destOrd="0" presId="urn:microsoft.com/office/officeart/2008/layout/LinedList"/>
    <dgm:cxn modelId="{C77C7619-A9CA-8740-8022-33184C4B0C99}" type="presParOf" srcId="{E17FFBBD-46FE-344E-B274-546D53A54359}" destId="{3A70E0EA-3CFE-8D4E-87D5-DE5E920E7A75}" srcOrd="8" destOrd="0" presId="urn:microsoft.com/office/officeart/2008/layout/LinedList"/>
    <dgm:cxn modelId="{D2882973-6F3A-C84D-8C5E-8F4B9D39F037}" type="presParOf" srcId="{E17FFBBD-46FE-344E-B274-546D53A54359}" destId="{DCD71BE6-DDB0-C942-857E-9145B5784964}" srcOrd="9" destOrd="0" presId="urn:microsoft.com/office/officeart/2008/layout/LinedList"/>
    <dgm:cxn modelId="{0D471239-ED8D-E04B-B483-2004236AE686}" type="presParOf" srcId="{DCD71BE6-DDB0-C942-857E-9145B5784964}" destId="{984DE37D-FE3A-5840-BC41-C9D0D570444C}" srcOrd="0" destOrd="0" presId="urn:microsoft.com/office/officeart/2008/layout/LinedList"/>
    <dgm:cxn modelId="{1BFE1ACA-21C4-114D-AC64-DF2DD3B1ED2C}" type="presParOf" srcId="{DCD71BE6-DDB0-C942-857E-9145B5784964}" destId="{1A76D250-9AC4-E74F-B2E3-16A015B7938E}" srcOrd="1" destOrd="0" presId="urn:microsoft.com/office/officeart/2008/layout/LinedList"/>
    <dgm:cxn modelId="{66563893-EEB6-BA49-9CE6-654E76ABA5CC}" type="presParOf" srcId="{E17FFBBD-46FE-344E-B274-546D53A54359}" destId="{A286BFC6-93F9-F248-B1F9-224F23CC1E7E}" srcOrd="10" destOrd="0" presId="urn:microsoft.com/office/officeart/2008/layout/LinedList"/>
    <dgm:cxn modelId="{249D607D-A645-0D45-A58A-F2569796D687}" type="presParOf" srcId="{E17FFBBD-46FE-344E-B274-546D53A54359}" destId="{15616A57-832F-8C43-8900-C37EECC1F68E}" srcOrd="11" destOrd="0" presId="urn:microsoft.com/office/officeart/2008/layout/LinedList"/>
    <dgm:cxn modelId="{8C0F4ED0-2D60-C94B-B837-43AEE4682635}" type="presParOf" srcId="{15616A57-832F-8C43-8900-C37EECC1F68E}" destId="{70020FBB-40DE-7E43-80D4-C1875B9BFDB5}" srcOrd="0" destOrd="0" presId="urn:microsoft.com/office/officeart/2008/layout/LinedList"/>
    <dgm:cxn modelId="{6EA087BB-513B-9841-93F8-B9DC451BB893}" type="presParOf" srcId="{15616A57-832F-8C43-8900-C37EECC1F68E}" destId="{3D3752BE-CF05-194B-8270-E27AFD1CBAA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6D973D-F2FB-48F2-9A10-8691045EC658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ABF4E16-23F2-4CC9-BE71-CBA5F2183D55}">
      <dgm:prSet/>
      <dgm:spPr/>
      <dgm:t>
        <a:bodyPr/>
        <a:lstStyle/>
        <a:p>
          <a:r>
            <a:rPr lang="en-US"/>
            <a:t>Advise</a:t>
          </a:r>
        </a:p>
      </dgm:t>
    </dgm:pt>
    <dgm:pt modelId="{E1EE65E8-4B21-4F14-A1DA-CE8382CE03C9}" type="parTrans" cxnId="{A6B5C279-92FA-4F1C-9547-4DADE8128EF4}">
      <dgm:prSet/>
      <dgm:spPr/>
      <dgm:t>
        <a:bodyPr/>
        <a:lstStyle/>
        <a:p>
          <a:endParaRPr lang="en-US"/>
        </a:p>
      </dgm:t>
    </dgm:pt>
    <dgm:pt modelId="{A00B459C-45B9-44CB-8012-B2EB59C52BDA}" type="sibTrans" cxnId="{A6B5C279-92FA-4F1C-9547-4DADE8128EF4}">
      <dgm:prSet/>
      <dgm:spPr/>
      <dgm:t>
        <a:bodyPr/>
        <a:lstStyle/>
        <a:p>
          <a:endParaRPr lang="en-US"/>
        </a:p>
      </dgm:t>
    </dgm:pt>
    <dgm:pt modelId="{A25F6B39-FCB5-4D68-831C-85F86E2507EA}">
      <dgm:prSet/>
      <dgm:spPr/>
      <dgm:t>
        <a:bodyPr/>
        <a:lstStyle/>
        <a:p>
          <a:r>
            <a:rPr lang="en-US"/>
            <a:t>Advise school staff on parent feedback</a:t>
          </a:r>
        </a:p>
      </dgm:t>
    </dgm:pt>
    <dgm:pt modelId="{4C7B2995-DA69-4E4A-9D4E-EC6A102F0970}" type="parTrans" cxnId="{361FC330-74FE-4082-864C-B01923B8D6B6}">
      <dgm:prSet/>
      <dgm:spPr/>
      <dgm:t>
        <a:bodyPr/>
        <a:lstStyle/>
        <a:p>
          <a:endParaRPr lang="en-US"/>
        </a:p>
      </dgm:t>
    </dgm:pt>
    <dgm:pt modelId="{E1FD4CF5-0C58-4B2C-9DD4-5D3E76D1B8D9}" type="sibTrans" cxnId="{361FC330-74FE-4082-864C-B01923B8D6B6}">
      <dgm:prSet/>
      <dgm:spPr/>
      <dgm:t>
        <a:bodyPr/>
        <a:lstStyle/>
        <a:p>
          <a:endParaRPr lang="en-US"/>
        </a:p>
      </dgm:t>
    </dgm:pt>
    <dgm:pt modelId="{EBE17A54-86EA-4039-98CD-A6280749A952}">
      <dgm:prSet/>
      <dgm:spPr/>
      <dgm:t>
        <a:bodyPr/>
        <a:lstStyle/>
        <a:p>
          <a:r>
            <a:rPr lang="en-US"/>
            <a:t>Organize</a:t>
          </a:r>
        </a:p>
      </dgm:t>
    </dgm:pt>
    <dgm:pt modelId="{89EA5D09-DDD2-462C-8104-E7734289E709}" type="parTrans" cxnId="{E286C66A-2ED7-454B-9923-667A962CEC91}">
      <dgm:prSet/>
      <dgm:spPr/>
      <dgm:t>
        <a:bodyPr/>
        <a:lstStyle/>
        <a:p>
          <a:endParaRPr lang="en-US"/>
        </a:p>
      </dgm:t>
    </dgm:pt>
    <dgm:pt modelId="{DA8C14F8-6455-4E29-8881-B0E5949745DF}" type="sibTrans" cxnId="{E286C66A-2ED7-454B-9923-667A962CEC91}">
      <dgm:prSet/>
      <dgm:spPr/>
      <dgm:t>
        <a:bodyPr/>
        <a:lstStyle/>
        <a:p>
          <a:endParaRPr lang="en-US"/>
        </a:p>
      </dgm:t>
    </dgm:pt>
    <dgm:pt modelId="{4B267374-255E-4468-8BAF-E6AA0ABBD636}">
      <dgm:prSet/>
      <dgm:spPr/>
      <dgm:t>
        <a:bodyPr/>
        <a:lstStyle/>
        <a:p>
          <a:r>
            <a:rPr lang="en-US"/>
            <a:t>Organize activities and provide education</a:t>
          </a:r>
        </a:p>
      </dgm:t>
    </dgm:pt>
    <dgm:pt modelId="{EF2D056E-9B97-46DA-8368-8BC7B39EB9AB}" type="parTrans" cxnId="{8C5DEED9-1D9C-4992-B6FC-9AA7150B3BD0}">
      <dgm:prSet/>
      <dgm:spPr/>
      <dgm:t>
        <a:bodyPr/>
        <a:lstStyle/>
        <a:p>
          <a:endParaRPr lang="en-US"/>
        </a:p>
      </dgm:t>
    </dgm:pt>
    <dgm:pt modelId="{7F65FC88-B0D3-476A-AEF2-826F62270276}" type="sibTrans" cxnId="{8C5DEED9-1D9C-4992-B6FC-9AA7150B3BD0}">
      <dgm:prSet/>
      <dgm:spPr/>
      <dgm:t>
        <a:bodyPr/>
        <a:lstStyle/>
        <a:p>
          <a:endParaRPr lang="en-US"/>
        </a:p>
      </dgm:t>
    </dgm:pt>
    <dgm:pt modelId="{195D1B30-6AB1-4CAE-81D6-36C461650C67}">
      <dgm:prSet/>
      <dgm:spPr/>
      <dgm:t>
        <a:bodyPr/>
        <a:lstStyle/>
        <a:p>
          <a:r>
            <a:rPr lang="en-US"/>
            <a:t>Encourage</a:t>
          </a:r>
        </a:p>
      </dgm:t>
    </dgm:pt>
    <dgm:pt modelId="{5FCE3DFD-3CCF-45C5-B049-23F7EDFF054B}" type="parTrans" cxnId="{2F6C6529-D4E8-45A8-9BA3-2DF941E3FAD5}">
      <dgm:prSet/>
      <dgm:spPr/>
      <dgm:t>
        <a:bodyPr/>
        <a:lstStyle/>
        <a:p>
          <a:endParaRPr lang="en-US"/>
        </a:p>
      </dgm:t>
    </dgm:pt>
    <dgm:pt modelId="{C563549D-6BBF-4CD2-93A2-B67BAEA5875A}" type="sibTrans" cxnId="{2F6C6529-D4E8-45A8-9BA3-2DF941E3FAD5}">
      <dgm:prSet/>
      <dgm:spPr/>
      <dgm:t>
        <a:bodyPr/>
        <a:lstStyle/>
        <a:p>
          <a:endParaRPr lang="en-US"/>
        </a:p>
      </dgm:t>
    </dgm:pt>
    <dgm:pt modelId="{EC0503AF-4B47-404D-9082-E0EA155B27B1}">
      <dgm:prSet/>
      <dgm:spPr/>
      <dgm:t>
        <a:bodyPr/>
        <a:lstStyle/>
        <a:p>
          <a:r>
            <a:rPr lang="en-US"/>
            <a:t>Encourage parent involvement</a:t>
          </a:r>
        </a:p>
      </dgm:t>
    </dgm:pt>
    <dgm:pt modelId="{C8A9EA66-EE5E-4E43-A7A7-3D20917DCCAF}" type="parTrans" cxnId="{14679A10-7D3C-470E-96F1-6D0C5370FB5E}">
      <dgm:prSet/>
      <dgm:spPr/>
      <dgm:t>
        <a:bodyPr/>
        <a:lstStyle/>
        <a:p>
          <a:endParaRPr lang="en-US"/>
        </a:p>
      </dgm:t>
    </dgm:pt>
    <dgm:pt modelId="{762B9B36-5AB8-4366-B1C6-48AF0261B59E}" type="sibTrans" cxnId="{14679A10-7D3C-470E-96F1-6D0C5370FB5E}">
      <dgm:prSet/>
      <dgm:spPr/>
      <dgm:t>
        <a:bodyPr/>
        <a:lstStyle/>
        <a:p>
          <a:endParaRPr lang="en-US"/>
        </a:p>
      </dgm:t>
    </dgm:pt>
    <dgm:pt modelId="{71460460-5D56-4C1F-ADE1-E6BD2D1E93C6}">
      <dgm:prSet/>
      <dgm:spPr/>
      <dgm:t>
        <a:bodyPr/>
        <a:lstStyle/>
        <a:p>
          <a:r>
            <a:rPr lang="en-US"/>
            <a:t>Advocate and connect</a:t>
          </a:r>
        </a:p>
      </dgm:t>
    </dgm:pt>
    <dgm:pt modelId="{DA0251DE-04A8-48DD-BB84-533E13603C0C}" type="parTrans" cxnId="{19A2212F-C510-4459-AF5D-AC6B815DA84B}">
      <dgm:prSet/>
      <dgm:spPr/>
      <dgm:t>
        <a:bodyPr/>
        <a:lstStyle/>
        <a:p>
          <a:endParaRPr lang="en-US"/>
        </a:p>
      </dgm:t>
    </dgm:pt>
    <dgm:pt modelId="{37513D8F-77F8-434A-BB89-B5F37DD57EA7}" type="sibTrans" cxnId="{19A2212F-C510-4459-AF5D-AC6B815DA84B}">
      <dgm:prSet/>
      <dgm:spPr/>
      <dgm:t>
        <a:bodyPr/>
        <a:lstStyle/>
        <a:p>
          <a:endParaRPr lang="en-US"/>
        </a:p>
      </dgm:t>
    </dgm:pt>
    <dgm:pt modelId="{A91DD6B4-C0A5-45DE-8F1D-3E0CCF05A5FA}">
      <dgm:prSet/>
      <dgm:spPr/>
      <dgm:t>
        <a:bodyPr/>
        <a:lstStyle/>
        <a:p>
          <a:r>
            <a:rPr lang="en-US" dirty="0"/>
            <a:t>Advocate and connect parents to supports</a:t>
          </a:r>
        </a:p>
      </dgm:t>
    </dgm:pt>
    <dgm:pt modelId="{DD6BAB6F-D66C-4C84-BFD1-81D52242DCA4}" type="parTrans" cxnId="{602961F3-80FC-4D60-B71C-4D05E084841C}">
      <dgm:prSet/>
      <dgm:spPr/>
      <dgm:t>
        <a:bodyPr/>
        <a:lstStyle/>
        <a:p>
          <a:endParaRPr lang="en-US"/>
        </a:p>
      </dgm:t>
    </dgm:pt>
    <dgm:pt modelId="{65B8EBDD-1463-4A2A-87BC-4D51CD4A5A18}" type="sibTrans" cxnId="{602961F3-80FC-4D60-B71C-4D05E084841C}">
      <dgm:prSet/>
      <dgm:spPr/>
      <dgm:t>
        <a:bodyPr/>
        <a:lstStyle/>
        <a:p>
          <a:endParaRPr lang="en-US"/>
        </a:p>
      </dgm:t>
    </dgm:pt>
    <dgm:pt modelId="{BC4D3BEF-C7F0-47B2-99C3-12A9CC4294BA}">
      <dgm:prSet/>
      <dgm:spPr/>
      <dgm:t>
        <a:bodyPr/>
        <a:lstStyle/>
        <a:p>
          <a:r>
            <a:rPr lang="en-US"/>
            <a:t>Communicate and build</a:t>
          </a:r>
        </a:p>
      </dgm:t>
    </dgm:pt>
    <dgm:pt modelId="{6A666974-0EC0-4C13-BFB7-713BDE7B3334}" type="parTrans" cxnId="{B282A858-92AF-4269-8357-A6B417EB0989}">
      <dgm:prSet/>
      <dgm:spPr/>
      <dgm:t>
        <a:bodyPr/>
        <a:lstStyle/>
        <a:p>
          <a:endParaRPr lang="en-US"/>
        </a:p>
      </dgm:t>
    </dgm:pt>
    <dgm:pt modelId="{167BF662-FC23-49EA-9CF1-34816F4EB22A}" type="sibTrans" cxnId="{B282A858-92AF-4269-8357-A6B417EB0989}">
      <dgm:prSet/>
      <dgm:spPr/>
      <dgm:t>
        <a:bodyPr/>
        <a:lstStyle/>
        <a:p>
          <a:endParaRPr lang="en-US"/>
        </a:p>
      </dgm:t>
    </dgm:pt>
    <dgm:pt modelId="{316D17E8-540C-4402-8845-0CFE765F04A4}">
      <dgm:prSet/>
      <dgm:spPr/>
      <dgm:t>
        <a:bodyPr/>
        <a:lstStyle/>
        <a:p>
          <a:r>
            <a:rPr lang="en-US"/>
            <a:t>Communicate and build home-school cooperation</a:t>
          </a:r>
        </a:p>
      </dgm:t>
    </dgm:pt>
    <dgm:pt modelId="{58387B5A-ADBE-435E-975B-EA37C00F886C}" type="parTrans" cxnId="{AB8AF1ED-3C12-4B47-B2F0-FD992A519999}">
      <dgm:prSet/>
      <dgm:spPr/>
      <dgm:t>
        <a:bodyPr/>
        <a:lstStyle/>
        <a:p>
          <a:endParaRPr lang="en-US"/>
        </a:p>
      </dgm:t>
    </dgm:pt>
    <dgm:pt modelId="{41CB34AF-DE62-46CB-BBCB-EDA62222F64B}" type="sibTrans" cxnId="{AB8AF1ED-3C12-4B47-B2F0-FD992A519999}">
      <dgm:prSet/>
      <dgm:spPr/>
      <dgm:t>
        <a:bodyPr/>
        <a:lstStyle/>
        <a:p>
          <a:endParaRPr lang="en-US"/>
        </a:p>
      </dgm:t>
    </dgm:pt>
    <dgm:pt modelId="{D9F267EA-83B3-48D0-B19C-87BA82FC6406}">
      <dgm:prSet/>
      <dgm:spPr/>
      <dgm:t>
        <a:bodyPr/>
        <a:lstStyle/>
        <a:p>
          <a:r>
            <a:rPr lang="en-US"/>
            <a:t>Provide</a:t>
          </a:r>
        </a:p>
      </dgm:t>
    </dgm:pt>
    <dgm:pt modelId="{669B6DD2-0B22-4F48-9BA9-D29D91E78137}" type="parTrans" cxnId="{EFC588E8-D798-4BED-AA4E-D9F61557D3C4}">
      <dgm:prSet/>
      <dgm:spPr/>
      <dgm:t>
        <a:bodyPr/>
        <a:lstStyle/>
        <a:p>
          <a:endParaRPr lang="en-US"/>
        </a:p>
      </dgm:t>
    </dgm:pt>
    <dgm:pt modelId="{CA6DEB50-66A8-4FD0-A259-6F6DE5CE48A0}" type="sibTrans" cxnId="{EFC588E8-D798-4BED-AA4E-D9F61557D3C4}">
      <dgm:prSet/>
      <dgm:spPr/>
      <dgm:t>
        <a:bodyPr/>
        <a:lstStyle/>
        <a:p>
          <a:endParaRPr lang="en-US"/>
        </a:p>
      </dgm:t>
    </dgm:pt>
    <dgm:pt modelId="{01F029C1-6151-41A1-937D-3ECC9BD84361}">
      <dgm:prSet/>
      <dgm:spPr/>
      <dgm:t>
        <a:bodyPr/>
        <a:lstStyle/>
        <a:p>
          <a:r>
            <a:rPr lang="en-US"/>
            <a:t>Provide financial support for PAC goals</a:t>
          </a:r>
        </a:p>
      </dgm:t>
    </dgm:pt>
    <dgm:pt modelId="{17311CA8-A603-4E44-AE92-FA6DD3DE1B07}" type="parTrans" cxnId="{C5F0ECEE-9CF8-42F9-A60D-11C359DEE3F1}">
      <dgm:prSet/>
      <dgm:spPr/>
      <dgm:t>
        <a:bodyPr/>
        <a:lstStyle/>
        <a:p>
          <a:endParaRPr lang="en-US"/>
        </a:p>
      </dgm:t>
    </dgm:pt>
    <dgm:pt modelId="{D2B00AB0-AEB3-4A6B-9177-9A5BB833E752}" type="sibTrans" cxnId="{C5F0ECEE-9CF8-42F9-A60D-11C359DEE3F1}">
      <dgm:prSet/>
      <dgm:spPr/>
      <dgm:t>
        <a:bodyPr/>
        <a:lstStyle/>
        <a:p>
          <a:endParaRPr lang="en-US"/>
        </a:p>
      </dgm:t>
    </dgm:pt>
    <dgm:pt modelId="{036E5B28-507B-414D-9DEC-FA689CCAFAED}">
      <dgm:prSet/>
      <dgm:spPr/>
      <dgm:t>
        <a:bodyPr/>
        <a:lstStyle/>
        <a:p>
          <a:r>
            <a:rPr lang="en-US"/>
            <a:t>Participate in</a:t>
          </a:r>
        </a:p>
      </dgm:t>
    </dgm:pt>
    <dgm:pt modelId="{07856058-10E3-4C23-B840-8C6ABCF6E0E9}" type="parTrans" cxnId="{06D3172E-977A-49F6-BC3C-89B5D2C51419}">
      <dgm:prSet/>
      <dgm:spPr/>
      <dgm:t>
        <a:bodyPr/>
        <a:lstStyle/>
        <a:p>
          <a:endParaRPr lang="en-US"/>
        </a:p>
      </dgm:t>
    </dgm:pt>
    <dgm:pt modelId="{C4AA0551-70EC-4CA2-B73B-759FEF792E12}" type="sibTrans" cxnId="{06D3172E-977A-49F6-BC3C-89B5D2C51419}">
      <dgm:prSet/>
      <dgm:spPr/>
      <dgm:t>
        <a:bodyPr/>
        <a:lstStyle/>
        <a:p>
          <a:endParaRPr lang="en-US"/>
        </a:p>
      </dgm:t>
    </dgm:pt>
    <dgm:pt modelId="{F7356803-00C7-40EA-ACFF-E1FD3B4FF083}">
      <dgm:prSet/>
      <dgm:spPr/>
      <dgm:t>
        <a:bodyPr/>
        <a:lstStyle/>
        <a:p>
          <a:r>
            <a:rPr lang="en-US"/>
            <a:t>Participate in DPAC activities</a:t>
          </a:r>
        </a:p>
      </dgm:t>
    </dgm:pt>
    <dgm:pt modelId="{91EB8810-EC24-4740-A9C0-6B8D7D9F4989}" type="parTrans" cxnId="{B51F9927-6292-40FC-BE94-ED69A6D71A3C}">
      <dgm:prSet/>
      <dgm:spPr/>
      <dgm:t>
        <a:bodyPr/>
        <a:lstStyle/>
        <a:p>
          <a:endParaRPr lang="en-US"/>
        </a:p>
      </dgm:t>
    </dgm:pt>
    <dgm:pt modelId="{2B26BBD1-96E7-4706-88F2-D6A5520F18A2}" type="sibTrans" cxnId="{B51F9927-6292-40FC-BE94-ED69A6D71A3C}">
      <dgm:prSet/>
      <dgm:spPr/>
      <dgm:t>
        <a:bodyPr/>
        <a:lstStyle/>
        <a:p>
          <a:endParaRPr lang="en-US"/>
        </a:p>
      </dgm:t>
    </dgm:pt>
    <dgm:pt modelId="{F7E27668-F7F8-8B4D-A70E-275CF71B98F4}" type="pres">
      <dgm:prSet presAssocID="{F36D973D-F2FB-48F2-9A10-8691045EC658}" presName="Name0" presStyleCnt="0">
        <dgm:presLayoutVars>
          <dgm:dir/>
          <dgm:animLvl val="lvl"/>
          <dgm:resizeHandles val="exact"/>
        </dgm:presLayoutVars>
      </dgm:prSet>
      <dgm:spPr/>
    </dgm:pt>
    <dgm:pt modelId="{C53D0046-3350-EE4A-9C82-37317C644967}" type="pres">
      <dgm:prSet presAssocID="{2ABF4E16-23F2-4CC9-BE71-CBA5F2183D55}" presName="linNode" presStyleCnt="0"/>
      <dgm:spPr/>
    </dgm:pt>
    <dgm:pt modelId="{A25DD8CC-8859-9348-826B-40FEFF2EDDE3}" type="pres">
      <dgm:prSet presAssocID="{2ABF4E16-23F2-4CC9-BE71-CBA5F2183D55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801ADE12-F44E-764F-940E-E204543966C4}" type="pres">
      <dgm:prSet presAssocID="{2ABF4E16-23F2-4CC9-BE71-CBA5F2183D55}" presName="descendantText" presStyleLbl="alignAccFollowNode1" presStyleIdx="0" presStyleCnt="7">
        <dgm:presLayoutVars>
          <dgm:bulletEnabled val="1"/>
        </dgm:presLayoutVars>
      </dgm:prSet>
      <dgm:spPr/>
    </dgm:pt>
    <dgm:pt modelId="{BFA0EA61-69C9-2E4F-B207-3E17032B3086}" type="pres">
      <dgm:prSet presAssocID="{A00B459C-45B9-44CB-8012-B2EB59C52BDA}" presName="sp" presStyleCnt="0"/>
      <dgm:spPr/>
    </dgm:pt>
    <dgm:pt modelId="{D4B47B69-CD42-194D-B603-0CE6333D611D}" type="pres">
      <dgm:prSet presAssocID="{EBE17A54-86EA-4039-98CD-A6280749A952}" presName="linNode" presStyleCnt="0"/>
      <dgm:spPr/>
    </dgm:pt>
    <dgm:pt modelId="{46B270A2-4629-F547-8CE0-0D9FF68FAC8F}" type="pres">
      <dgm:prSet presAssocID="{EBE17A54-86EA-4039-98CD-A6280749A952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E07F4E52-4368-0A45-99B4-2F3700AFD09A}" type="pres">
      <dgm:prSet presAssocID="{EBE17A54-86EA-4039-98CD-A6280749A952}" presName="descendantText" presStyleLbl="alignAccFollowNode1" presStyleIdx="1" presStyleCnt="7">
        <dgm:presLayoutVars>
          <dgm:bulletEnabled val="1"/>
        </dgm:presLayoutVars>
      </dgm:prSet>
      <dgm:spPr/>
    </dgm:pt>
    <dgm:pt modelId="{4406846F-B620-F943-A6F4-DB20DE835D44}" type="pres">
      <dgm:prSet presAssocID="{DA8C14F8-6455-4E29-8881-B0E5949745DF}" presName="sp" presStyleCnt="0"/>
      <dgm:spPr/>
    </dgm:pt>
    <dgm:pt modelId="{8D5B3898-A7D5-CE48-AEDA-BF9E40D2EDC2}" type="pres">
      <dgm:prSet presAssocID="{195D1B30-6AB1-4CAE-81D6-36C461650C67}" presName="linNode" presStyleCnt="0"/>
      <dgm:spPr/>
    </dgm:pt>
    <dgm:pt modelId="{88EFBFF6-1E5B-2C4F-B7A6-71DA065CC79D}" type="pres">
      <dgm:prSet presAssocID="{195D1B30-6AB1-4CAE-81D6-36C461650C67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4C6CB740-7029-E04E-947B-0B279433A3F4}" type="pres">
      <dgm:prSet presAssocID="{195D1B30-6AB1-4CAE-81D6-36C461650C67}" presName="descendantText" presStyleLbl="alignAccFollowNode1" presStyleIdx="2" presStyleCnt="7">
        <dgm:presLayoutVars>
          <dgm:bulletEnabled val="1"/>
        </dgm:presLayoutVars>
      </dgm:prSet>
      <dgm:spPr/>
    </dgm:pt>
    <dgm:pt modelId="{DC98578A-A988-844F-BF02-71503B979721}" type="pres">
      <dgm:prSet presAssocID="{C563549D-6BBF-4CD2-93A2-B67BAEA5875A}" presName="sp" presStyleCnt="0"/>
      <dgm:spPr/>
    </dgm:pt>
    <dgm:pt modelId="{0F1534C2-23EB-1F49-AE71-5A69FBB6E6C7}" type="pres">
      <dgm:prSet presAssocID="{71460460-5D56-4C1F-ADE1-E6BD2D1E93C6}" presName="linNode" presStyleCnt="0"/>
      <dgm:spPr/>
    </dgm:pt>
    <dgm:pt modelId="{5E36C929-5200-FE45-ADAB-F5C69B015D1F}" type="pres">
      <dgm:prSet presAssocID="{71460460-5D56-4C1F-ADE1-E6BD2D1E93C6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837AA388-6504-B541-A3DA-9575434C97EC}" type="pres">
      <dgm:prSet presAssocID="{71460460-5D56-4C1F-ADE1-E6BD2D1E93C6}" presName="descendantText" presStyleLbl="alignAccFollowNode1" presStyleIdx="3" presStyleCnt="7">
        <dgm:presLayoutVars>
          <dgm:bulletEnabled val="1"/>
        </dgm:presLayoutVars>
      </dgm:prSet>
      <dgm:spPr/>
    </dgm:pt>
    <dgm:pt modelId="{31CF5354-42E8-AA4E-9CDB-825D2A07A150}" type="pres">
      <dgm:prSet presAssocID="{37513D8F-77F8-434A-BB89-B5F37DD57EA7}" presName="sp" presStyleCnt="0"/>
      <dgm:spPr/>
    </dgm:pt>
    <dgm:pt modelId="{1D748499-43B8-8647-A1C2-C3373405A0AC}" type="pres">
      <dgm:prSet presAssocID="{BC4D3BEF-C7F0-47B2-99C3-12A9CC4294BA}" presName="linNode" presStyleCnt="0"/>
      <dgm:spPr/>
    </dgm:pt>
    <dgm:pt modelId="{70571E5E-7426-B442-ADA0-E899D152E2B7}" type="pres">
      <dgm:prSet presAssocID="{BC4D3BEF-C7F0-47B2-99C3-12A9CC4294BA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81D0650B-AE90-8B4E-946E-182573C67898}" type="pres">
      <dgm:prSet presAssocID="{BC4D3BEF-C7F0-47B2-99C3-12A9CC4294BA}" presName="descendantText" presStyleLbl="alignAccFollowNode1" presStyleIdx="4" presStyleCnt="7">
        <dgm:presLayoutVars>
          <dgm:bulletEnabled val="1"/>
        </dgm:presLayoutVars>
      </dgm:prSet>
      <dgm:spPr/>
    </dgm:pt>
    <dgm:pt modelId="{F37BF55C-B552-9E44-84F6-7BACA46F1A1E}" type="pres">
      <dgm:prSet presAssocID="{167BF662-FC23-49EA-9CF1-34816F4EB22A}" presName="sp" presStyleCnt="0"/>
      <dgm:spPr/>
    </dgm:pt>
    <dgm:pt modelId="{0FC00693-7526-AB46-AEF3-9AC80B9D334B}" type="pres">
      <dgm:prSet presAssocID="{D9F267EA-83B3-48D0-B19C-87BA82FC6406}" presName="linNode" presStyleCnt="0"/>
      <dgm:spPr/>
    </dgm:pt>
    <dgm:pt modelId="{AF9795FD-BB47-C547-AC44-4E65CEB40305}" type="pres">
      <dgm:prSet presAssocID="{D9F267EA-83B3-48D0-B19C-87BA82FC6406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BF2710EC-8960-3D46-ABC9-43F24241B0FE}" type="pres">
      <dgm:prSet presAssocID="{D9F267EA-83B3-48D0-B19C-87BA82FC6406}" presName="descendantText" presStyleLbl="alignAccFollowNode1" presStyleIdx="5" presStyleCnt="7">
        <dgm:presLayoutVars>
          <dgm:bulletEnabled val="1"/>
        </dgm:presLayoutVars>
      </dgm:prSet>
      <dgm:spPr/>
    </dgm:pt>
    <dgm:pt modelId="{CC1F5967-B2F9-DE42-9200-B5980CBD9AD3}" type="pres">
      <dgm:prSet presAssocID="{CA6DEB50-66A8-4FD0-A259-6F6DE5CE48A0}" presName="sp" presStyleCnt="0"/>
      <dgm:spPr/>
    </dgm:pt>
    <dgm:pt modelId="{1C5F3160-9023-9549-8362-830DECC35815}" type="pres">
      <dgm:prSet presAssocID="{036E5B28-507B-414D-9DEC-FA689CCAFAED}" presName="linNode" presStyleCnt="0"/>
      <dgm:spPr/>
    </dgm:pt>
    <dgm:pt modelId="{AD00E256-4B8E-954D-A64E-29AECEF288B8}" type="pres">
      <dgm:prSet presAssocID="{036E5B28-507B-414D-9DEC-FA689CCAFAED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C6761989-BDE8-7141-A528-12D227275570}" type="pres">
      <dgm:prSet presAssocID="{036E5B28-507B-414D-9DEC-FA689CCAFAED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14679A10-7D3C-470E-96F1-6D0C5370FB5E}" srcId="{195D1B30-6AB1-4CAE-81D6-36C461650C67}" destId="{EC0503AF-4B47-404D-9082-E0EA155B27B1}" srcOrd="0" destOrd="0" parTransId="{C8A9EA66-EE5E-4E43-A7A7-3D20917DCCAF}" sibTransId="{762B9B36-5AB8-4366-B1C6-48AF0261B59E}"/>
    <dgm:cxn modelId="{AECAF416-6386-1D49-A867-1BC7315E9DC3}" type="presOf" srcId="{316D17E8-540C-4402-8845-0CFE765F04A4}" destId="{81D0650B-AE90-8B4E-946E-182573C67898}" srcOrd="0" destOrd="0" presId="urn:microsoft.com/office/officeart/2005/8/layout/vList5"/>
    <dgm:cxn modelId="{B51F9927-6292-40FC-BE94-ED69A6D71A3C}" srcId="{036E5B28-507B-414D-9DEC-FA689CCAFAED}" destId="{F7356803-00C7-40EA-ACFF-E1FD3B4FF083}" srcOrd="0" destOrd="0" parTransId="{91EB8810-EC24-4740-A9C0-6B8D7D9F4989}" sibTransId="{2B26BBD1-96E7-4706-88F2-D6A5520F18A2}"/>
    <dgm:cxn modelId="{2F6C6529-D4E8-45A8-9BA3-2DF941E3FAD5}" srcId="{F36D973D-F2FB-48F2-9A10-8691045EC658}" destId="{195D1B30-6AB1-4CAE-81D6-36C461650C67}" srcOrd="2" destOrd="0" parTransId="{5FCE3DFD-3CCF-45C5-B049-23F7EDFF054B}" sibTransId="{C563549D-6BBF-4CD2-93A2-B67BAEA5875A}"/>
    <dgm:cxn modelId="{06D3172E-977A-49F6-BC3C-89B5D2C51419}" srcId="{F36D973D-F2FB-48F2-9A10-8691045EC658}" destId="{036E5B28-507B-414D-9DEC-FA689CCAFAED}" srcOrd="6" destOrd="0" parTransId="{07856058-10E3-4C23-B840-8C6ABCF6E0E9}" sibTransId="{C4AA0551-70EC-4CA2-B73B-759FEF792E12}"/>
    <dgm:cxn modelId="{19A2212F-C510-4459-AF5D-AC6B815DA84B}" srcId="{F36D973D-F2FB-48F2-9A10-8691045EC658}" destId="{71460460-5D56-4C1F-ADE1-E6BD2D1E93C6}" srcOrd="3" destOrd="0" parTransId="{DA0251DE-04A8-48DD-BB84-533E13603C0C}" sibTransId="{37513D8F-77F8-434A-BB89-B5F37DD57EA7}"/>
    <dgm:cxn modelId="{361FC330-74FE-4082-864C-B01923B8D6B6}" srcId="{2ABF4E16-23F2-4CC9-BE71-CBA5F2183D55}" destId="{A25F6B39-FCB5-4D68-831C-85F86E2507EA}" srcOrd="0" destOrd="0" parTransId="{4C7B2995-DA69-4E4A-9D4E-EC6A102F0970}" sibTransId="{E1FD4CF5-0C58-4B2C-9DD4-5D3E76D1B8D9}"/>
    <dgm:cxn modelId="{B38CE235-9AAA-F24F-87B8-C99D6C763FC3}" type="presOf" srcId="{195D1B30-6AB1-4CAE-81D6-36C461650C67}" destId="{88EFBFF6-1E5B-2C4F-B7A6-71DA065CC79D}" srcOrd="0" destOrd="0" presId="urn:microsoft.com/office/officeart/2005/8/layout/vList5"/>
    <dgm:cxn modelId="{DE812752-E6A0-4B4C-BCB2-9ED5D267DF92}" type="presOf" srcId="{4B267374-255E-4468-8BAF-E6AA0ABBD636}" destId="{E07F4E52-4368-0A45-99B4-2F3700AFD09A}" srcOrd="0" destOrd="0" presId="urn:microsoft.com/office/officeart/2005/8/layout/vList5"/>
    <dgm:cxn modelId="{B282A858-92AF-4269-8357-A6B417EB0989}" srcId="{F36D973D-F2FB-48F2-9A10-8691045EC658}" destId="{BC4D3BEF-C7F0-47B2-99C3-12A9CC4294BA}" srcOrd="4" destOrd="0" parTransId="{6A666974-0EC0-4C13-BFB7-713BDE7B3334}" sibTransId="{167BF662-FC23-49EA-9CF1-34816F4EB22A}"/>
    <dgm:cxn modelId="{5B436D61-FC86-FC41-9417-C3E4BD024F17}" type="presOf" srcId="{D9F267EA-83B3-48D0-B19C-87BA82FC6406}" destId="{AF9795FD-BB47-C547-AC44-4E65CEB40305}" srcOrd="0" destOrd="0" presId="urn:microsoft.com/office/officeart/2005/8/layout/vList5"/>
    <dgm:cxn modelId="{E286C66A-2ED7-454B-9923-667A962CEC91}" srcId="{F36D973D-F2FB-48F2-9A10-8691045EC658}" destId="{EBE17A54-86EA-4039-98CD-A6280749A952}" srcOrd="1" destOrd="0" parTransId="{89EA5D09-DDD2-462C-8104-E7734289E709}" sibTransId="{DA8C14F8-6455-4E29-8881-B0E5949745DF}"/>
    <dgm:cxn modelId="{118A206F-28E7-5A46-A8CC-0097F691389D}" type="presOf" srcId="{036E5B28-507B-414D-9DEC-FA689CCAFAED}" destId="{AD00E256-4B8E-954D-A64E-29AECEF288B8}" srcOrd="0" destOrd="0" presId="urn:microsoft.com/office/officeart/2005/8/layout/vList5"/>
    <dgm:cxn modelId="{4854DE74-2521-CE47-A012-B36E0EEB2300}" type="presOf" srcId="{2ABF4E16-23F2-4CC9-BE71-CBA5F2183D55}" destId="{A25DD8CC-8859-9348-826B-40FEFF2EDDE3}" srcOrd="0" destOrd="0" presId="urn:microsoft.com/office/officeart/2005/8/layout/vList5"/>
    <dgm:cxn modelId="{A6B5C279-92FA-4F1C-9547-4DADE8128EF4}" srcId="{F36D973D-F2FB-48F2-9A10-8691045EC658}" destId="{2ABF4E16-23F2-4CC9-BE71-CBA5F2183D55}" srcOrd="0" destOrd="0" parTransId="{E1EE65E8-4B21-4F14-A1DA-CE8382CE03C9}" sibTransId="{A00B459C-45B9-44CB-8012-B2EB59C52BDA}"/>
    <dgm:cxn modelId="{FAEE7583-1157-7049-8711-EDB89850C503}" type="presOf" srcId="{F7356803-00C7-40EA-ACFF-E1FD3B4FF083}" destId="{C6761989-BDE8-7141-A528-12D227275570}" srcOrd="0" destOrd="0" presId="urn:microsoft.com/office/officeart/2005/8/layout/vList5"/>
    <dgm:cxn modelId="{FCA93688-9E70-9344-A3D4-4FFFB1D8FF8B}" type="presOf" srcId="{01F029C1-6151-41A1-937D-3ECC9BD84361}" destId="{BF2710EC-8960-3D46-ABC9-43F24241B0FE}" srcOrd="0" destOrd="0" presId="urn:microsoft.com/office/officeart/2005/8/layout/vList5"/>
    <dgm:cxn modelId="{2B5FF0AB-6A97-0A4C-B165-7D9E0D178471}" type="presOf" srcId="{A25F6B39-FCB5-4D68-831C-85F86E2507EA}" destId="{801ADE12-F44E-764F-940E-E204543966C4}" srcOrd="0" destOrd="0" presId="urn:microsoft.com/office/officeart/2005/8/layout/vList5"/>
    <dgm:cxn modelId="{75B349B6-FEB2-5B44-BF0E-61B1D72376AD}" type="presOf" srcId="{EC0503AF-4B47-404D-9082-E0EA155B27B1}" destId="{4C6CB740-7029-E04E-947B-0B279433A3F4}" srcOrd="0" destOrd="0" presId="urn:microsoft.com/office/officeart/2005/8/layout/vList5"/>
    <dgm:cxn modelId="{8C5DEED9-1D9C-4992-B6FC-9AA7150B3BD0}" srcId="{EBE17A54-86EA-4039-98CD-A6280749A952}" destId="{4B267374-255E-4468-8BAF-E6AA0ABBD636}" srcOrd="0" destOrd="0" parTransId="{EF2D056E-9B97-46DA-8368-8BC7B39EB9AB}" sibTransId="{7F65FC88-B0D3-476A-AEF2-826F62270276}"/>
    <dgm:cxn modelId="{1F4410DD-DB91-6841-B68E-3FDAECE3CF94}" type="presOf" srcId="{F36D973D-F2FB-48F2-9A10-8691045EC658}" destId="{F7E27668-F7F8-8B4D-A70E-275CF71B98F4}" srcOrd="0" destOrd="0" presId="urn:microsoft.com/office/officeart/2005/8/layout/vList5"/>
    <dgm:cxn modelId="{9D2D10DE-BD34-C141-9D45-EA4AE5B39D5C}" type="presOf" srcId="{A91DD6B4-C0A5-45DE-8F1D-3E0CCF05A5FA}" destId="{837AA388-6504-B541-A3DA-9575434C97EC}" srcOrd="0" destOrd="0" presId="urn:microsoft.com/office/officeart/2005/8/layout/vList5"/>
    <dgm:cxn modelId="{EFC588E8-D798-4BED-AA4E-D9F61557D3C4}" srcId="{F36D973D-F2FB-48F2-9A10-8691045EC658}" destId="{D9F267EA-83B3-48D0-B19C-87BA82FC6406}" srcOrd="5" destOrd="0" parTransId="{669B6DD2-0B22-4F48-9BA9-D29D91E78137}" sibTransId="{CA6DEB50-66A8-4FD0-A259-6F6DE5CE48A0}"/>
    <dgm:cxn modelId="{AB8AF1ED-3C12-4B47-B2F0-FD992A519999}" srcId="{BC4D3BEF-C7F0-47B2-99C3-12A9CC4294BA}" destId="{316D17E8-540C-4402-8845-0CFE765F04A4}" srcOrd="0" destOrd="0" parTransId="{58387B5A-ADBE-435E-975B-EA37C00F886C}" sibTransId="{41CB34AF-DE62-46CB-BBCB-EDA62222F64B}"/>
    <dgm:cxn modelId="{D4B2E3EE-0EEA-5A41-B12D-D3A247F69D41}" type="presOf" srcId="{71460460-5D56-4C1F-ADE1-E6BD2D1E93C6}" destId="{5E36C929-5200-FE45-ADAB-F5C69B015D1F}" srcOrd="0" destOrd="0" presId="urn:microsoft.com/office/officeart/2005/8/layout/vList5"/>
    <dgm:cxn modelId="{C5F0ECEE-9CF8-42F9-A60D-11C359DEE3F1}" srcId="{D9F267EA-83B3-48D0-B19C-87BA82FC6406}" destId="{01F029C1-6151-41A1-937D-3ECC9BD84361}" srcOrd="0" destOrd="0" parTransId="{17311CA8-A603-4E44-AE92-FA6DD3DE1B07}" sibTransId="{D2B00AB0-AEB3-4A6B-9177-9A5BB833E752}"/>
    <dgm:cxn modelId="{602961F3-80FC-4D60-B71C-4D05E084841C}" srcId="{71460460-5D56-4C1F-ADE1-E6BD2D1E93C6}" destId="{A91DD6B4-C0A5-45DE-8F1D-3E0CCF05A5FA}" srcOrd="0" destOrd="0" parTransId="{DD6BAB6F-D66C-4C84-BFD1-81D52242DCA4}" sibTransId="{65B8EBDD-1463-4A2A-87BC-4D51CD4A5A18}"/>
    <dgm:cxn modelId="{8F3304F4-390B-604B-9E32-91FBAF072172}" type="presOf" srcId="{BC4D3BEF-C7F0-47B2-99C3-12A9CC4294BA}" destId="{70571E5E-7426-B442-ADA0-E899D152E2B7}" srcOrd="0" destOrd="0" presId="urn:microsoft.com/office/officeart/2005/8/layout/vList5"/>
    <dgm:cxn modelId="{EAC927F5-F9B9-CF4A-A765-8F3CB3F1C2BA}" type="presOf" srcId="{EBE17A54-86EA-4039-98CD-A6280749A952}" destId="{46B270A2-4629-F547-8CE0-0D9FF68FAC8F}" srcOrd="0" destOrd="0" presId="urn:microsoft.com/office/officeart/2005/8/layout/vList5"/>
    <dgm:cxn modelId="{70F3530D-4234-0E4F-9CCC-11C9FB26A741}" type="presParOf" srcId="{F7E27668-F7F8-8B4D-A70E-275CF71B98F4}" destId="{C53D0046-3350-EE4A-9C82-37317C644967}" srcOrd="0" destOrd="0" presId="urn:microsoft.com/office/officeart/2005/8/layout/vList5"/>
    <dgm:cxn modelId="{16A4A6A4-5EE8-9246-94EC-FAC7FE593871}" type="presParOf" srcId="{C53D0046-3350-EE4A-9C82-37317C644967}" destId="{A25DD8CC-8859-9348-826B-40FEFF2EDDE3}" srcOrd="0" destOrd="0" presId="urn:microsoft.com/office/officeart/2005/8/layout/vList5"/>
    <dgm:cxn modelId="{EB1638FB-D8CF-3E4D-9C1A-6CF4CABD001F}" type="presParOf" srcId="{C53D0046-3350-EE4A-9C82-37317C644967}" destId="{801ADE12-F44E-764F-940E-E204543966C4}" srcOrd="1" destOrd="0" presId="urn:microsoft.com/office/officeart/2005/8/layout/vList5"/>
    <dgm:cxn modelId="{A50F0E9E-D095-0F4C-A2AB-22D7974B9C92}" type="presParOf" srcId="{F7E27668-F7F8-8B4D-A70E-275CF71B98F4}" destId="{BFA0EA61-69C9-2E4F-B207-3E17032B3086}" srcOrd="1" destOrd="0" presId="urn:microsoft.com/office/officeart/2005/8/layout/vList5"/>
    <dgm:cxn modelId="{15088B31-4A3A-A449-AF2C-15F062CD8319}" type="presParOf" srcId="{F7E27668-F7F8-8B4D-A70E-275CF71B98F4}" destId="{D4B47B69-CD42-194D-B603-0CE6333D611D}" srcOrd="2" destOrd="0" presId="urn:microsoft.com/office/officeart/2005/8/layout/vList5"/>
    <dgm:cxn modelId="{F446F98C-6F89-B54F-9D79-69E56AC90E6D}" type="presParOf" srcId="{D4B47B69-CD42-194D-B603-0CE6333D611D}" destId="{46B270A2-4629-F547-8CE0-0D9FF68FAC8F}" srcOrd="0" destOrd="0" presId="urn:microsoft.com/office/officeart/2005/8/layout/vList5"/>
    <dgm:cxn modelId="{9246AD01-1AA1-3F44-BC26-D0424EE0A2E9}" type="presParOf" srcId="{D4B47B69-CD42-194D-B603-0CE6333D611D}" destId="{E07F4E52-4368-0A45-99B4-2F3700AFD09A}" srcOrd="1" destOrd="0" presId="urn:microsoft.com/office/officeart/2005/8/layout/vList5"/>
    <dgm:cxn modelId="{5D78E913-6F97-4148-A5F8-C741972FACEB}" type="presParOf" srcId="{F7E27668-F7F8-8B4D-A70E-275CF71B98F4}" destId="{4406846F-B620-F943-A6F4-DB20DE835D44}" srcOrd="3" destOrd="0" presId="urn:microsoft.com/office/officeart/2005/8/layout/vList5"/>
    <dgm:cxn modelId="{E5E0F939-92DB-614A-A62D-70F0221C2D91}" type="presParOf" srcId="{F7E27668-F7F8-8B4D-A70E-275CF71B98F4}" destId="{8D5B3898-A7D5-CE48-AEDA-BF9E40D2EDC2}" srcOrd="4" destOrd="0" presId="urn:microsoft.com/office/officeart/2005/8/layout/vList5"/>
    <dgm:cxn modelId="{528AA02B-09BC-6D49-B08C-829F95616162}" type="presParOf" srcId="{8D5B3898-A7D5-CE48-AEDA-BF9E40D2EDC2}" destId="{88EFBFF6-1E5B-2C4F-B7A6-71DA065CC79D}" srcOrd="0" destOrd="0" presId="urn:microsoft.com/office/officeart/2005/8/layout/vList5"/>
    <dgm:cxn modelId="{011063CB-3B82-E642-9B9A-3425D72EDA79}" type="presParOf" srcId="{8D5B3898-A7D5-CE48-AEDA-BF9E40D2EDC2}" destId="{4C6CB740-7029-E04E-947B-0B279433A3F4}" srcOrd="1" destOrd="0" presId="urn:microsoft.com/office/officeart/2005/8/layout/vList5"/>
    <dgm:cxn modelId="{A5625AE9-AFF9-FF4E-BF53-0371B9BF4772}" type="presParOf" srcId="{F7E27668-F7F8-8B4D-A70E-275CF71B98F4}" destId="{DC98578A-A988-844F-BF02-71503B979721}" srcOrd="5" destOrd="0" presId="urn:microsoft.com/office/officeart/2005/8/layout/vList5"/>
    <dgm:cxn modelId="{CB33460F-CCD0-C34B-B8CA-96DB3E940FBE}" type="presParOf" srcId="{F7E27668-F7F8-8B4D-A70E-275CF71B98F4}" destId="{0F1534C2-23EB-1F49-AE71-5A69FBB6E6C7}" srcOrd="6" destOrd="0" presId="urn:microsoft.com/office/officeart/2005/8/layout/vList5"/>
    <dgm:cxn modelId="{875B034D-9360-AE4A-A12C-37BDE20C2DE5}" type="presParOf" srcId="{0F1534C2-23EB-1F49-AE71-5A69FBB6E6C7}" destId="{5E36C929-5200-FE45-ADAB-F5C69B015D1F}" srcOrd="0" destOrd="0" presId="urn:microsoft.com/office/officeart/2005/8/layout/vList5"/>
    <dgm:cxn modelId="{DC22FADF-44F3-0540-AE84-AFAC341B08FB}" type="presParOf" srcId="{0F1534C2-23EB-1F49-AE71-5A69FBB6E6C7}" destId="{837AA388-6504-B541-A3DA-9575434C97EC}" srcOrd="1" destOrd="0" presId="urn:microsoft.com/office/officeart/2005/8/layout/vList5"/>
    <dgm:cxn modelId="{696478DC-1C9B-5346-88C1-4B27966D4E24}" type="presParOf" srcId="{F7E27668-F7F8-8B4D-A70E-275CF71B98F4}" destId="{31CF5354-42E8-AA4E-9CDB-825D2A07A150}" srcOrd="7" destOrd="0" presId="urn:microsoft.com/office/officeart/2005/8/layout/vList5"/>
    <dgm:cxn modelId="{1904EEAB-F762-1E4B-94B8-9960E14418B1}" type="presParOf" srcId="{F7E27668-F7F8-8B4D-A70E-275CF71B98F4}" destId="{1D748499-43B8-8647-A1C2-C3373405A0AC}" srcOrd="8" destOrd="0" presId="urn:microsoft.com/office/officeart/2005/8/layout/vList5"/>
    <dgm:cxn modelId="{ECE96A29-25C2-7F4D-88E9-1780A4AA6F88}" type="presParOf" srcId="{1D748499-43B8-8647-A1C2-C3373405A0AC}" destId="{70571E5E-7426-B442-ADA0-E899D152E2B7}" srcOrd="0" destOrd="0" presId="urn:microsoft.com/office/officeart/2005/8/layout/vList5"/>
    <dgm:cxn modelId="{5B872845-CCAF-C844-B6CD-727ECF59FAE7}" type="presParOf" srcId="{1D748499-43B8-8647-A1C2-C3373405A0AC}" destId="{81D0650B-AE90-8B4E-946E-182573C67898}" srcOrd="1" destOrd="0" presId="urn:microsoft.com/office/officeart/2005/8/layout/vList5"/>
    <dgm:cxn modelId="{50FB2B30-FE66-F84D-AF15-5F94A62399DB}" type="presParOf" srcId="{F7E27668-F7F8-8B4D-A70E-275CF71B98F4}" destId="{F37BF55C-B552-9E44-84F6-7BACA46F1A1E}" srcOrd="9" destOrd="0" presId="urn:microsoft.com/office/officeart/2005/8/layout/vList5"/>
    <dgm:cxn modelId="{FE65352E-9757-D44C-9FEE-96A27230E74F}" type="presParOf" srcId="{F7E27668-F7F8-8B4D-A70E-275CF71B98F4}" destId="{0FC00693-7526-AB46-AEF3-9AC80B9D334B}" srcOrd="10" destOrd="0" presId="urn:microsoft.com/office/officeart/2005/8/layout/vList5"/>
    <dgm:cxn modelId="{39571B35-E30D-144B-8A4C-3B39F66B08E6}" type="presParOf" srcId="{0FC00693-7526-AB46-AEF3-9AC80B9D334B}" destId="{AF9795FD-BB47-C547-AC44-4E65CEB40305}" srcOrd="0" destOrd="0" presId="urn:microsoft.com/office/officeart/2005/8/layout/vList5"/>
    <dgm:cxn modelId="{B117396A-C80D-5C4C-B8AC-A9CE636B8F5F}" type="presParOf" srcId="{0FC00693-7526-AB46-AEF3-9AC80B9D334B}" destId="{BF2710EC-8960-3D46-ABC9-43F24241B0FE}" srcOrd="1" destOrd="0" presId="urn:microsoft.com/office/officeart/2005/8/layout/vList5"/>
    <dgm:cxn modelId="{6A779C0A-D03F-E64C-865B-3AB36E0E4309}" type="presParOf" srcId="{F7E27668-F7F8-8B4D-A70E-275CF71B98F4}" destId="{CC1F5967-B2F9-DE42-9200-B5980CBD9AD3}" srcOrd="11" destOrd="0" presId="urn:microsoft.com/office/officeart/2005/8/layout/vList5"/>
    <dgm:cxn modelId="{A418E7E9-C31A-B14C-B19B-CDBC8F33DA0A}" type="presParOf" srcId="{F7E27668-F7F8-8B4D-A70E-275CF71B98F4}" destId="{1C5F3160-9023-9549-8362-830DECC35815}" srcOrd="12" destOrd="0" presId="urn:microsoft.com/office/officeart/2005/8/layout/vList5"/>
    <dgm:cxn modelId="{1D72C5A9-66C0-D54A-B888-1C0BBC5A1CFD}" type="presParOf" srcId="{1C5F3160-9023-9549-8362-830DECC35815}" destId="{AD00E256-4B8E-954D-A64E-29AECEF288B8}" srcOrd="0" destOrd="0" presId="urn:microsoft.com/office/officeart/2005/8/layout/vList5"/>
    <dgm:cxn modelId="{D3999F08-E3CA-6545-AEAC-22FA8098819C}" type="presParOf" srcId="{1C5F3160-9023-9549-8362-830DECC35815}" destId="{C6761989-BDE8-7141-A528-12D2272755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591F5C-D7F1-4388-9598-6CBA4904662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AD8EC46D-2E15-4C65-948D-9CE0FA4E4E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Stay focused and respectful</a:t>
          </a:r>
        </a:p>
      </dgm:t>
    </dgm:pt>
    <dgm:pt modelId="{41ED7D6A-F382-4B1D-B872-A4D90B33AA4E}" type="parTrans" cxnId="{596DF4F9-0E36-4F76-A2EF-8C28727A560A}">
      <dgm:prSet/>
      <dgm:spPr/>
      <dgm:t>
        <a:bodyPr/>
        <a:lstStyle/>
        <a:p>
          <a:endParaRPr lang="en-US"/>
        </a:p>
      </dgm:t>
    </dgm:pt>
    <dgm:pt modelId="{15C78850-F6BD-4AD9-8898-91EB6C50D9C3}" type="sibTrans" cxnId="{596DF4F9-0E36-4F76-A2EF-8C28727A560A}">
      <dgm:prSet/>
      <dgm:spPr/>
      <dgm:t>
        <a:bodyPr/>
        <a:lstStyle/>
        <a:p>
          <a:endParaRPr lang="en-US"/>
        </a:p>
      </dgm:t>
    </dgm:pt>
    <dgm:pt modelId="{092AE915-4F93-4EA7-AC29-BA134D04BC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Chair and agenda keep things on track</a:t>
          </a:r>
        </a:p>
      </dgm:t>
    </dgm:pt>
    <dgm:pt modelId="{272FBDC2-97F7-445E-87A7-F57C0CA53406}" type="parTrans" cxnId="{F1F83166-47AD-4372-8452-4AB6D80085EF}">
      <dgm:prSet/>
      <dgm:spPr/>
      <dgm:t>
        <a:bodyPr/>
        <a:lstStyle/>
        <a:p>
          <a:endParaRPr lang="en-US"/>
        </a:p>
      </dgm:t>
    </dgm:pt>
    <dgm:pt modelId="{3B06F7D8-A4D1-48D5-9315-428ED3844327}" type="sibTrans" cxnId="{F1F83166-47AD-4372-8452-4AB6D80085EF}">
      <dgm:prSet/>
      <dgm:spPr/>
      <dgm:t>
        <a:bodyPr/>
        <a:lstStyle/>
        <a:p>
          <a:endParaRPr lang="en-US"/>
        </a:p>
      </dgm:t>
    </dgm:pt>
    <dgm:pt modelId="{9F63D1E8-F8DB-4807-A5FF-66983322E3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Robert’s Rules = fair, structured decision-making</a:t>
          </a:r>
        </a:p>
      </dgm:t>
    </dgm:pt>
    <dgm:pt modelId="{569DE512-0C70-4827-B621-96B9E183C779}" type="parTrans" cxnId="{9E74A70E-58DF-4804-8283-49D330D45C85}">
      <dgm:prSet/>
      <dgm:spPr/>
      <dgm:t>
        <a:bodyPr/>
        <a:lstStyle/>
        <a:p>
          <a:endParaRPr lang="en-US"/>
        </a:p>
      </dgm:t>
    </dgm:pt>
    <dgm:pt modelId="{A90581BF-BAC4-4C72-8AE6-23D6556411AA}" type="sibTrans" cxnId="{9E74A70E-58DF-4804-8283-49D330D45C85}">
      <dgm:prSet/>
      <dgm:spPr/>
      <dgm:t>
        <a:bodyPr/>
        <a:lstStyle/>
        <a:p>
          <a:endParaRPr lang="en-US"/>
        </a:p>
      </dgm:t>
    </dgm:pt>
    <dgm:pt modelId="{A0F1DAE4-8E02-4F05-B17F-D0B1D4AECB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Modify if needed (unless Bylaws say otherwise)</a:t>
          </a:r>
        </a:p>
      </dgm:t>
    </dgm:pt>
    <dgm:pt modelId="{3E0C67D0-ED65-4EA9-B6C0-809199B4641A}" type="parTrans" cxnId="{8DA3E092-B3F0-4B60-B865-DEF60DF412A2}">
      <dgm:prSet/>
      <dgm:spPr/>
      <dgm:t>
        <a:bodyPr/>
        <a:lstStyle/>
        <a:p>
          <a:endParaRPr lang="en-US"/>
        </a:p>
      </dgm:t>
    </dgm:pt>
    <dgm:pt modelId="{5FD0614A-C336-473D-96D8-2849A7E7467B}" type="sibTrans" cxnId="{8DA3E092-B3F0-4B60-B865-DEF60DF412A2}">
      <dgm:prSet/>
      <dgm:spPr/>
      <dgm:t>
        <a:bodyPr/>
        <a:lstStyle/>
        <a:p>
          <a:endParaRPr lang="en-US"/>
        </a:p>
      </dgm:t>
    </dgm:pt>
    <dgm:pt modelId="{A26ADB3B-091E-410A-92C6-DAAC0337E5EC}" type="pres">
      <dgm:prSet presAssocID="{F6591F5C-D7F1-4388-9598-6CBA49046624}" presName="root" presStyleCnt="0">
        <dgm:presLayoutVars>
          <dgm:dir/>
          <dgm:resizeHandles val="exact"/>
        </dgm:presLayoutVars>
      </dgm:prSet>
      <dgm:spPr/>
    </dgm:pt>
    <dgm:pt modelId="{5FCF8E88-5359-49C5-B160-9EA301A9ABE0}" type="pres">
      <dgm:prSet presAssocID="{AD8EC46D-2E15-4C65-948D-9CE0FA4E4EE0}" presName="compNode" presStyleCnt="0"/>
      <dgm:spPr/>
    </dgm:pt>
    <dgm:pt modelId="{38018DE5-C38F-4B9D-9D1D-387E1C651224}" type="pres">
      <dgm:prSet presAssocID="{AD8EC46D-2E15-4C65-948D-9CE0FA4E4EE0}" presName="bgRect" presStyleLbl="bgShp" presStyleIdx="0" presStyleCnt="4"/>
      <dgm:spPr/>
    </dgm:pt>
    <dgm:pt modelId="{5E485C4A-27FB-407A-BEA9-F3254020BA43}" type="pres">
      <dgm:prSet presAssocID="{AD8EC46D-2E15-4C65-948D-9CE0FA4E4EE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C83D8AC9-DE70-4B42-A6E0-39D8A7A88077}" type="pres">
      <dgm:prSet presAssocID="{AD8EC46D-2E15-4C65-948D-9CE0FA4E4EE0}" presName="spaceRect" presStyleCnt="0"/>
      <dgm:spPr/>
    </dgm:pt>
    <dgm:pt modelId="{276333D1-099A-4720-AFE7-B21828BA2CC5}" type="pres">
      <dgm:prSet presAssocID="{AD8EC46D-2E15-4C65-948D-9CE0FA4E4EE0}" presName="parTx" presStyleLbl="revTx" presStyleIdx="0" presStyleCnt="4">
        <dgm:presLayoutVars>
          <dgm:chMax val="0"/>
          <dgm:chPref val="0"/>
        </dgm:presLayoutVars>
      </dgm:prSet>
      <dgm:spPr/>
    </dgm:pt>
    <dgm:pt modelId="{12D83EFE-E750-4642-ABF6-55AB9B16022E}" type="pres">
      <dgm:prSet presAssocID="{15C78850-F6BD-4AD9-8898-91EB6C50D9C3}" presName="sibTrans" presStyleCnt="0"/>
      <dgm:spPr/>
    </dgm:pt>
    <dgm:pt modelId="{D4472E0B-491B-4039-9919-30B99AEFDE14}" type="pres">
      <dgm:prSet presAssocID="{092AE915-4F93-4EA7-AC29-BA134D04BCBE}" presName="compNode" presStyleCnt="0"/>
      <dgm:spPr/>
    </dgm:pt>
    <dgm:pt modelId="{6DD3ECD2-94FA-4863-8295-008A7CBDEEB6}" type="pres">
      <dgm:prSet presAssocID="{092AE915-4F93-4EA7-AC29-BA134D04BCBE}" presName="bgRect" presStyleLbl="bgShp" presStyleIdx="1" presStyleCnt="4"/>
      <dgm:spPr/>
    </dgm:pt>
    <dgm:pt modelId="{7AE507F4-4AFD-4C30-9E83-4E9FB2B2826E}" type="pres">
      <dgm:prSet presAssocID="{092AE915-4F93-4EA7-AC29-BA134D04BCB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61EF61E-44EA-49C8-9542-8B75B2B1A9E5}" type="pres">
      <dgm:prSet presAssocID="{092AE915-4F93-4EA7-AC29-BA134D04BCBE}" presName="spaceRect" presStyleCnt="0"/>
      <dgm:spPr/>
    </dgm:pt>
    <dgm:pt modelId="{4CA3E722-081B-4D0F-9357-BE98E9A90E11}" type="pres">
      <dgm:prSet presAssocID="{092AE915-4F93-4EA7-AC29-BA134D04BCBE}" presName="parTx" presStyleLbl="revTx" presStyleIdx="1" presStyleCnt="4">
        <dgm:presLayoutVars>
          <dgm:chMax val="0"/>
          <dgm:chPref val="0"/>
        </dgm:presLayoutVars>
      </dgm:prSet>
      <dgm:spPr/>
    </dgm:pt>
    <dgm:pt modelId="{C3DA314C-F2B4-4F83-AAE3-AE0B34105CAC}" type="pres">
      <dgm:prSet presAssocID="{3B06F7D8-A4D1-48D5-9315-428ED3844327}" presName="sibTrans" presStyleCnt="0"/>
      <dgm:spPr/>
    </dgm:pt>
    <dgm:pt modelId="{A42BC18D-80DD-42F8-BBBD-AE050E9A910C}" type="pres">
      <dgm:prSet presAssocID="{9F63D1E8-F8DB-4807-A5FF-66983322E3DF}" presName="compNode" presStyleCnt="0"/>
      <dgm:spPr/>
    </dgm:pt>
    <dgm:pt modelId="{10B56EE7-B06B-4C5E-8E78-B0FB80022547}" type="pres">
      <dgm:prSet presAssocID="{9F63D1E8-F8DB-4807-A5FF-66983322E3DF}" presName="bgRect" presStyleLbl="bgShp" presStyleIdx="2" presStyleCnt="4"/>
      <dgm:spPr/>
    </dgm:pt>
    <dgm:pt modelId="{94A45B37-F088-417A-8B81-F79023B40750}" type="pres">
      <dgm:prSet presAssocID="{9F63D1E8-F8DB-4807-A5FF-66983322E3D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122A84C-3118-4F8C-B13B-077126F10AB1}" type="pres">
      <dgm:prSet presAssocID="{9F63D1E8-F8DB-4807-A5FF-66983322E3DF}" presName="spaceRect" presStyleCnt="0"/>
      <dgm:spPr/>
    </dgm:pt>
    <dgm:pt modelId="{6A2715E4-CD46-4976-94DD-C9065C4F1832}" type="pres">
      <dgm:prSet presAssocID="{9F63D1E8-F8DB-4807-A5FF-66983322E3DF}" presName="parTx" presStyleLbl="revTx" presStyleIdx="2" presStyleCnt="4">
        <dgm:presLayoutVars>
          <dgm:chMax val="0"/>
          <dgm:chPref val="0"/>
        </dgm:presLayoutVars>
      </dgm:prSet>
      <dgm:spPr/>
    </dgm:pt>
    <dgm:pt modelId="{E48B1189-72A4-4CEC-BF9A-9BB3782BD09B}" type="pres">
      <dgm:prSet presAssocID="{A90581BF-BAC4-4C72-8AE6-23D6556411AA}" presName="sibTrans" presStyleCnt="0"/>
      <dgm:spPr/>
    </dgm:pt>
    <dgm:pt modelId="{79A50602-8139-4B48-B365-81E1569D41F6}" type="pres">
      <dgm:prSet presAssocID="{A0F1DAE4-8E02-4F05-B17F-D0B1D4AECBC8}" presName="compNode" presStyleCnt="0"/>
      <dgm:spPr/>
    </dgm:pt>
    <dgm:pt modelId="{650C5B9E-67A7-4A2E-9711-BC474C6D4289}" type="pres">
      <dgm:prSet presAssocID="{A0F1DAE4-8E02-4F05-B17F-D0B1D4AECBC8}" presName="bgRect" presStyleLbl="bgShp" presStyleIdx="3" presStyleCnt="4"/>
      <dgm:spPr/>
    </dgm:pt>
    <dgm:pt modelId="{B47F220A-E3E8-4B81-AC94-004FEC813804}" type="pres">
      <dgm:prSet presAssocID="{A0F1DAE4-8E02-4F05-B17F-D0B1D4AECBC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F1495B8-2CDC-49FE-8AB4-77C50CEE031D}" type="pres">
      <dgm:prSet presAssocID="{A0F1DAE4-8E02-4F05-B17F-D0B1D4AECBC8}" presName="spaceRect" presStyleCnt="0"/>
      <dgm:spPr/>
    </dgm:pt>
    <dgm:pt modelId="{60BF833B-CA8F-4238-861C-A79072A97294}" type="pres">
      <dgm:prSet presAssocID="{A0F1DAE4-8E02-4F05-B17F-D0B1D4AECBC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B6B4301-D115-F14E-998A-756ACD9285E9}" type="presOf" srcId="{A0F1DAE4-8E02-4F05-B17F-D0B1D4AECBC8}" destId="{60BF833B-CA8F-4238-861C-A79072A97294}" srcOrd="0" destOrd="0" presId="urn:microsoft.com/office/officeart/2018/2/layout/IconVerticalSolidList"/>
    <dgm:cxn modelId="{9E74A70E-58DF-4804-8283-49D330D45C85}" srcId="{F6591F5C-D7F1-4388-9598-6CBA49046624}" destId="{9F63D1E8-F8DB-4807-A5FF-66983322E3DF}" srcOrd="2" destOrd="0" parTransId="{569DE512-0C70-4827-B621-96B9E183C779}" sibTransId="{A90581BF-BAC4-4C72-8AE6-23D6556411AA}"/>
    <dgm:cxn modelId="{4966EC38-3E49-5A48-B8E6-2085EB7436D8}" type="presOf" srcId="{AD8EC46D-2E15-4C65-948D-9CE0FA4E4EE0}" destId="{276333D1-099A-4720-AFE7-B21828BA2CC5}" srcOrd="0" destOrd="0" presId="urn:microsoft.com/office/officeart/2018/2/layout/IconVerticalSolidList"/>
    <dgm:cxn modelId="{49099C40-0737-FC4E-896D-577A62736ECD}" type="presOf" srcId="{9F63D1E8-F8DB-4807-A5FF-66983322E3DF}" destId="{6A2715E4-CD46-4976-94DD-C9065C4F1832}" srcOrd="0" destOrd="0" presId="urn:microsoft.com/office/officeart/2018/2/layout/IconVerticalSolidList"/>
    <dgm:cxn modelId="{BF329744-FC38-ED40-8911-4FD0E2AFD039}" type="presOf" srcId="{092AE915-4F93-4EA7-AC29-BA134D04BCBE}" destId="{4CA3E722-081B-4D0F-9357-BE98E9A90E11}" srcOrd="0" destOrd="0" presId="urn:microsoft.com/office/officeart/2018/2/layout/IconVerticalSolidList"/>
    <dgm:cxn modelId="{F1F83166-47AD-4372-8452-4AB6D80085EF}" srcId="{F6591F5C-D7F1-4388-9598-6CBA49046624}" destId="{092AE915-4F93-4EA7-AC29-BA134D04BCBE}" srcOrd="1" destOrd="0" parTransId="{272FBDC2-97F7-445E-87A7-F57C0CA53406}" sibTransId="{3B06F7D8-A4D1-48D5-9315-428ED3844327}"/>
    <dgm:cxn modelId="{8DA3E092-B3F0-4B60-B865-DEF60DF412A2}" srcId="{F6591F5C-D7F1-4388-9598-6CBA49046624}" destId="{A0F1DAE4-8E02-4F05-B17F-D0B1D4AECBC8}" srcOrd="3" destOrd="0" parTransId="{3E0C67D0-ED65-4EA9-B6C0-809199B4641A}" sibTransId="{5FD0614A-C336-473D-96D8-2849A7E7467B}"/>
    <dgm:cxn modelId="{098F0695-8D94-8440-8B10-5DF7644A68C7}" type="presOf" srcId="{F6591F5C-D7F1-4388-9598-6CBA49046624}" destId="{A26ADB3B-091E-410A-92C6-DAAC0337E5EC}" srcOrd="0" destOrd="0" presId="urn:microsoft.com/office/officeart/2018/2/layout/IconVerticalSolidList"/>
    <dgm:cxn modelId="{596DF4F9-0E36-4F76-A2EF-8C28727A560A}" srcId="{F6591F5C-D7F1-4388-9598-6CBA49046624}" destId="{AD8EC46D-2E15-4C65-948D-9CE0FA4E4EE0}" srcOrd="0" destOrd="0" parTransId="{41ED7D6A-F382-4B1D-B872-A4D90B33AA4E}" sibTransId="{15C78850-F6BD-4AD9-8898-91EB6C50D9C3}"/>
    <dgm:cxn modelId="{718172C1-8BDA-0940-B3D0-A3110F33BB31}" type="presParOf" srcId="{A26ADB3B-091E-410A-92C6-DAAC0337E5EC}" destId="{5FCF8E88-5359-49C5-B160-9EA301A9ABE0}" srcOrd="0" destOrd="0" presId="urn:microsoft.com/office/officeart/2018/2/layout/IconVerticalSolidList"/>
    <dgm:cxn modelId="{44DB8BAD-4A5A-E245-89A6-34F6952C1A50}" type="presParOf" srcId="{5FCF8E88-5359-49C5-B160-9EA301A9ABE0}" destId="{38018DE5-C38F-4B9D-9D1D-387E1C651224}" srcOrd="0" destOrd="0" presId="urn:microsoft.com/office/officeart/2018/2/layout/IconVerticalSolidList"/>
    <dgm:cxn modelId="{19285B7A-562A-0643-9190-19D022F2F11C}" type="presParOf" srcId="{5FCF8E88-5359-49C5-B160-9EA301A9ABE0}" destId="{5E485C4A-27FB-407A-BEA9-F3254020BA43}" srcOrd="1" destOrd="0" presId="urn:microsoft.com/office/officeart/2018/2/layout/IconVerticalSolidList"/>
    <dgm:cxn modelId="{2E43B345-5275-334C-8D1A-717A5FB6AF3D}" type="presParOf" srcId="{5FCF8E88-5359-49C5-B160-9EA301A9ABE0}" destId="{C83D8AC9-DE70-4B42-A6E0-39D8A7A88077}" srcOrd="2" destOrd="0" presId="urn:microsoft.com/office/officeart/2018/2/layout/IconVerticalSolidList"/>
    <dgm:cxn modelId="{1C750E67-4125-624D-B26A-D61F9AA088C1}" type="presParOf" srcId="{5FCF8E88-5359-49C5-B160-9EA301A9ABE0}" destId="{276333D1-099A-4720-AFE7-B21828BA2CC5}" srcOrd="3" destOrd="0" presId="urn:microsoft.com/office/officeart/2018/2/layout/IconVerticalSolidList"/>
    <dgm:cxn modelId="{20D648D2-D8DC-8748-BC94-698FF3D28C6C}" type="presParOf" srcId="{A26ADB3B-091E-410A-92C6-DAAC0337E5EC}" destId="{12D83EFE-E750-4642-ABF6-55AB9B16022E}" srcOrd="1" destOrd="0" presId="urn:microsoft.com/office/officeart/2018/2/layout/IconVerticalSolidList"/>
    <dgm:cxn modelId="{4B8F1FA1-9CC4-EB4C-B628-4A789DDB6D19}" type="presParOf" srcId="{A26ADB3B-091E-410A-92C6-DAAC0337E5EC}" destId="{D4472E0B-491B-4039-9919-30B99AEFDE14}" srcOrd="2" destOrd="0" presId="urn:microsoft.com/office/officeart/2018/2/layout/IconVerticalSolidList"/>
    <dgm:cxn modelId="{4558DA3F-C298-0548-9B83-245CB8A002A5}" type="presParOf" srcId="{D4472E0B-491B-4039-9919-30B99AEFDE14}" destId="{6DD3ECD2-94FA-4863-8295-008A7CBDEEB6}" srcOrd="0" destOrd="0" presId="urn:microsoft.com/office/officeart/2018/2/layout/IconVerticalSolidList"/>
    <dgm:cxn modelId="{E8795F6C-7523-5148-83AB-B279E001D1AA}" type="presParOf" srcId="{D4472E0B-491B-4039-9919-30B99AEFDE14}" destId="{7AE507F4-4AFD-4C30-9E83-4E9FB2B2826E}" srcOrd="1" destOrd="0" presId="urn:microsoft.com/office/officeart/2018/2/layout/IconVerticalSolidList"/>
    <dgm:cxn modelId="{BA6C89CF-4B9D-E14A-9965-D0FED83D2AE1}" type="presParOf" srcId="{D4472E0B-491B-4039-9919-30B99AEFDE14}" destId="{761EF61E-44EA-49C8-9542-8B75B2B1A9E5}" srcOrd="2" destOrd="0" presId="urn:microsoft.com/office/officeart/2018/2/layout/IconVerticalSolidList"/>
    <dgm:cxn modelId="{7A87A940-5D27-7E44-A46E-FE6F1D101BDB}" type="presParOf" srcId="{D4472E0B-491B-4039-9919-30B99AEFDE14}" destId="{4CA3E722-081B-4D0F-9357-BE98E9A90E11}" srcOrd="3" destOrd="0" presId="urn:microsoft.com/office/officeart/2018/2/layout/IconVerticalSolidList"/>
    <dgm:cxn modelId="{4C451657-4E47-4C43-8DFD-294931F10D52}" type="presParOf" srcId="{A26ADB3B-091E-410A-92C6-DAAC0337E5EC}" destId="{C3DA314C-F2B4-4F83-AAE3-AE0B34105CAC}" srcOrd="3" destOrd="0" presId="urn:microsoft.com/office/officeart/2018/2/layout/IconVerticalSolidList"/>
    <dgm:cxn modelId="{88DD8AE8-4A6F-A145-B144-65BAB6EC6E90}" type="presParOf" srcId="{A26ADB3B-091E-410A-92C6-DAAC0337E5EC}" destId="{A42BC18D-80DD-42F8-BBBD-AE050E9A910C}" srcOrd="4" destOrd="0" presId="urn:microsoft.com/office/officeart/2018/2/layout/IconVerticalSolidList"/>
    <dgm:cxn modelId="{08043EC9-9A91-1046-98EC-A71C6E749A46}" type="presParOf" srcId="{A42BC18D-80DD-42F8-BBBD-AE050E9A910C}" destId="{10B56EE7-B06B-4C5E-8E78-B0FB80022547}" srcOrd="0" destOrd="0" presId="urn:microsoft.com/office/officeart/2018/2/layout/IconVerticalSolidList"/>
    <dgm:cxn modelId="{866DAF51-4C0B-1548-996D-4D64864AAB14}" type="presParOf" srcId="{A42BC18D-80DD-42F8-BBBD-AE050E9A910C}" destId="{94A45B37-F088-417A-8B81-F79023B40750}" srcOrd="1" destOrd="0" presId="urn:microsoft.com/office/officeart/2018/2/layout/IconVerticalSolidList"/>
    <dgm:cxn modelId="{9124C29D-9F6F-C645-ADE7-2EB7FE33A84B}" type="presParOf" srcId="{A42BC18D-80DD-42F8-BBBD-AE050E9A910C}" destId="{7122A84C-3118-4F8C-B13B-077126F10AB1}" srcOrd="2" destOrd="0" presId="urn:microsoft.com/office/officeart/2018/2/layout/IconVerticalSolidList"/>
    <dgm:cxn modelId="{E7565EC3-7D27-3247-A1D3-6EBE64921AA8}" type="presParOf" srcId="{A42BC18D-80DD-42F8-BBBD-AE050E9A910C}" destId="{6A2715E4-CD46-4976-94DD-C9065C4F1832}" srcOrd="3" destOrd="0" presId="urn:microsoft.com/office/officeart/2018/2/layout/IconVerticalSolidList"/>
    <dgm:cxn modelId="{21996843-B799-094F-9B94-470C732410ED}" type="presParOf" srcId="{A26ADB3B-091E-410A-92C6-DAAC0337E5EC}" destId="{E48B1189-72A4-4CEC-BF9A-9BB3782BD09B}" srcOrd="5" destOrd="0" presId="urn:microsoft.com/office/officeart/2018/2/layout/IconVerticalSolidList"/>
    <dgm:cxn modelId="{B2F19F69-EE32-8C4D-A94B-4E4814C387AB}" type="presParOf" srcId="{A26ADB3B-091E-410A-92C6-DAAC0337E5EC}" destId="{79A50602-8139-4B48-B365-81E1569D41F6}" srcOrd="6" destOrd="0" presId="urn:microsoft.com/office/officeart/2018/2/layout/IconVerticalSolidList"/>
    <dgm:cxn modelId="{E0273588-1639-F14A-BACA-5A734673D6F7}" type="presParOf" srcId="{79A50602-8139-4B48-B365-81E1569D41F6}" destId="{650C5B9E-67A7-4A2E-9711-BC474C6D4289}" srcOrd="0" destOrd="0" presId="urn:microsoft.com/office/officeart/2018/2/layout/IconVerticalSolidList"/>
    <dgm:cxn modelId="{2E9F80D2-6E75-784E-9001-D8570A91D219}" type="presParOf" srcId="{79A50602-8139-4B48-B365-81E1569D41F6}" destId="{B47F220A-E3E8-4B81-AC94-004FEC813804}" srcOrd="1" destOrd="0" presId="urn:microsoft.com/office/officeart/2018/2/layout/IconVerticalSolidList"/>
    <dgm:cxn modelId="{6C6753B5-9F47-1346-935B-763C3C78AD52}" type="presParOf" srcId="{79A50602-8139-4B48-B365-81E1569D41F6}" destId="{DF1495B8-2CDC-49FE-8AB4-77C50CEE031D}" srcOrd="2" destOrd="0" presId="urn:microsoft.com/office/officeart/2018/2/layout/IconVerticalSolidList"/>
    <dgm:cxn modelId="{D1F84957-A208-AE48-94A6-CC543880B806}" type="presParOf" srcId="{79A50602-8139-4B48-B365-81E1569D41F6}" destId="{60BF833B-CA8F-4238-861C-A79072A9729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B39129-7FA6-488A-8A17-67E7F501CBF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AA8E1D94-AC8A-4AE6-B81D-2E884DC954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Official spokesperson</a:t>
          </a:r>
        </a:p>
      </dgm:t>
    </dgm:pt>
    <dgm:pt modelId="{5218550F-CE37-4741-82DB-9DA6DD9A9C31}" type="parTrans" cxnId="{81EBA649-041F-4486-9E8B-935F351C9E61}">
      <dgm:prSet/>
      <dgm:spPr/>
      <dgm:t>
        <a:bodyPr/>
        <a:lstStyle/>
        <a:p>
          <a:endParaRPr lang="en-US"/>
        </a:p>
      </dgm:t>
    </dgm:pt>
    <dgm:pt modelId="{06E12D9A-5315-47B0-A8B4-0D43FEEDFEFF}" type="sibTrans" cxnId="{81EBA649-041F-4486-9E8B-935F351C9E61}">
      <dgm:prSet/>
      <dgm:spPr/>
      <dgm:t>
        <a:bodyPr/>
        <a:lstStyle/>
        <a:p>
          <a:endParaRPr lang="en-US"/>
        </a:p>
      </dgm:t>
    </dgm:pt>
    <dgm:pt modelId="{8BE4E647-2B12-455D-9FEC-B7F83742C7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Preside over meetings</a:t>
          </a:r>
        </a:p>
      </dgm:t>
    </dgm:pt>
    <dgm:pt modelId="{49777958-FC5B-439F-B3A2-F80689D423CE}" type="parTrans" cxnId="{2F80FC15-2C1F-4202-8CAE-6421A72C1F38}">
      <dgm:prSet/>
      <dgm:spPr/>
      <dgm:t>
        <a:bodyPr/>
        <a:lstStyle/>
        <a:p>
          <a:endParaRPr lang="en-US"/>
        </a:p>
      </dgm:t>
    </dgm:pt>
    <dgm:pt modelId="{30BD8040-3989-400A-81F3-7888B46CCD1D}" type="sibTrans" cxnId="{2F80FC15-2C1F-4202-8CAE-6421A72C1F38}">
      <dgm:prSet/>
      <dgm:spPr/>
      <dgm:t>
        <a:bodyPr/>
        <a:lstStyle/>
        <a:p>
          <a:endParaRPr lang="en-US"/>
        </a:p>
      </dgm:t>
    </dgm:pt>
    <dgm:pt modelId="{996B189F-7E2C-4004-B70A-9A207EF78A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Prepare agendas</a:t>
          </a:r>
        </a:p>
      </dgm:t>
    </dgm:pt>
    <dgm:pt modelId="{F49A2AE9-4D2F-45C7-A720-A94970F26118}" type="parTrans" cxnId="{4062F3A2-1A5F-4977-9FE6-B2FE1BA96A52}">
      <dgm:prSet/>
      <dgm:spPr/>
      <dgm:t>
        <a:bodyPr/>
        <a:lstStyle/>
        <a:p>
          <a:endParaRPr lang="en-US"/>
        </a:p>
      </dgm:t>
    </dgm:pt>
    <dgm:pt modelId="{2391279D-5682-445E-8586-F8AF56E06169}" type="sibTrans" cxnId="{4062F3A2-1A5F-4977-9FE6-B2FE1BA96A52}">
      <dgm:prSet/>
      <dgm:spPr/>
      <dgm:t>
        <a:bodyPr/>
        <a:lstStyle/>
        <a:p>
          <a:endParaRPr lang="en-US"/>
        </a:p>
      </dgm:t>
    </dgm:pt>
    <dgm:pt modelId="{E8154C53-F3C6-4143-A9CF-4312FFBDA0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Consult and represent PAC</a:t>
          </a:r>
        </a:p>
      </dgm:t>
    </dgm:pt>
    <dgm:pt modelId="{59069A69-17BE-4AB3-B0F4-C69DC01F6EEB}" type="parTrans" cxnId="{41971361-DCB9-4672-97BA-0B14CBC7C3E6}">
      <dgm:prSet/>
      <dgm:spPr/>
      <dgm:t>
        <a:bodyPr/>
        <a:lstStyle/>
        <a:p>
          <a:endParaRPr lang="en-US"/>
        </a:p>
      </dgm:t>
    </dgm:pt>
    <dgm:pt modelId="{67B3C2D4-B3D1-4BA4-8BB2-6EBD599FEBF6}" type="sibTrans" cxnId="{41971361-DCB9-4672-97BA-0B14CBC7C3E6}">
      <dgm:prSet/>
      <dgm:spPr/>
      <dgm:t>
        <a:bodyPr/>
        <a:lstStyle/>
        <a:p>
          <a:endParaRPr lang="en-US"/>
        </a:p>
      </dgm:t>
    </dgm:pt>
    <dgm:pt modelId="{0CEAE8B8-E9BA-4295-97E2-A4A0C3B35B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Appoint committees</a:t>
          </a:r>
        </a:p>
      </dgm:t>
    </dgm:pt>
    <dgm:pt modelId="{8535C53E-CB97-43C3-AF2A-237249EDA21C}" type="parTrans" cxnId="{CCE2082B-D07C-4259-9A20-5A226BCD725C}">
      <dgm:prSet/>
      <dgm:spPr/>
      <dgm:t>
        <a:bodyPr/>
        <a:lstStyle/>
        <a:p>
          <a:endParaRPr lang="en-US"/>
        </a:p>
      </dgm:t>
    </dgm:pt>
    <dgm:pt modelId="{218A02CA-12C4-4ECE-9AFC-422E13D35C9C}" type="sibTrans" cxnId="{CCE2082B-D07C-4259-9A20-5A226BCD725C}">
      <dgm:prSet/>
      <dgm:spPr/>
      <dgm:t>
        <a:bodyPr/>
        <a:lstStyle/>
        <a:p>
          <a:endParaRPr lang="en-US"/>
        </a:p>
      </dgm:t>
    </dgm:pt>
    <dgm:pt modelId="{DDBAB306-3D56-411F-9647-D7F6A66815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Ensure PAC’s goals are met</a:t>
          </a:r>
        </a:p>
      </dgm:t>
    </dgm:pt>
    <dgm:pt modelId="{C1638805-477A-4F6A-BE5F-CE0A4F032F5B}" type="parTrans" cxnId="{186572D1-61D1-4C6E-AF3A-FEE9F0EE6820}">
      <dgm:prSet/>
      <dgm:spPr/>
      <dgm:t>
        <a:bodyPr/>
        <a:lstStyle/>
        <a:p>
          <a:endParaRPr lang="en-US"/>
        </a:p>
      </dgm:t>
    </dgm:pt>
    <dgm:pt modelId="{47AC6A08-A1B2-41C5-9A81-CCECE3E91335}" type="sibTrans" cxnId="{186572D1-61D1-4C6E-AF3A-FEE9F0EE6820}">
      <dgm:prSet/>
      <dgm:spPr/>
      <dgm:t>
        <a:bodyPr/>
        <a:lstStyle/>
        <a:p>
          <a:endParaRPr lang="en-US"/>
        </a:p>
      </dgm:t>
    </dgm:pt>
    <dgm:pt modelId="{E21E8E89-869D-49B2-A7E1-E88DF6C9AAF9}" type="pres">
      <dgm:prSet presAssocID="{85B39129-7FA6-488A-8A17-67E7F501CBF3}" presName="root" presStyleCnt="0">
        <dgm:presLayoutVars>
          <dgm:dir/>
          <dgm:resizeHandles val="exact"/>
        </dgm:presLayoutVars>
      </dgm:prSet>
      <dgm:spPr/>
    </dgm:pt>
    <dgm:pt modelId="{A9396F88-7712-4448-948C-BB962117E9C1}" type="pres">
      <dgm:prSet presAssocID="{AA8E1D94-AC8A-4AE6-B81D-2E884DC954AD}" presName="compNode" presStyleCnt="0"/>
      <dgm:spPr/>
    </dgm:pt>
    <dgm:pt modelId="{085A2979-20F7-42A2-B8CA-24321F352325}" type="pres">
      <dgm:prSet presAssocID="{AA8E1D94-AC8A-4AE6-B81D-2E884DC954AD}" presName="bgRect" presStyleLbl="bgShp" presStyleIdx="0" presStyleCnt="6"/>
      <dgm:spPr/>
    </dgm:pt>
    <dgm:pt modelId="{23BE5D50-CC0A-46F9-9F8B-925301B25B19}" type="pres">
      <dgm:prSet presAssocID="{AA8E1D94-AC8A-4AE6-B81D-2E884DC954A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95A0C218-6132-44B3-B517-07C0C9A84A79}" type="pres">
      <dgm:prSet presAssocID="{AA8E1D94-AC8A-4AE6-B81D-2E884DC954AD}" presName="spaceRect" presStyleCnt="0"/>
      <dgm:spPr/>
    </dgm:pt>
    <dgm:pt modelId="{9CCC4D79-CEA8-409B-A390-46458F6CABC2}" type="pres">
      <dgm:prSet presAssocID="{AA8E1D94-AC8A-4AE6-B81D-2E884DC954AD}" presName="parTx" presStyleLbl="revTx" presStyleIdx="0" presStyleCnt="6">
        <dgm:presLayoutVars>
          <dgm:chMax val="0"/>
          <dgm:chPref val="0"/>
        </dgm:presLayoutVars>
      </dgm:prSet>
      <dgm:spPr/>
    </dgm:pt>
    <dgm:pt modelId="{D7FB3661-6CA4-4375-AE26-479FDF8F0554}" type="pres">
      <dgm:prSet presAssocID="{06E12D9A-5315-47B0-A8B4-0D43FEEDFEFF}" presName="sibTrans" presStyleCnt="0"/>
      <dgm:spPr/>
    </dgm:pt>
    <dgm:pt modelId="{1A5987AD-6E5B-41FA-BD4C-A0E614BC6BBB}" type="pres">
      <dgm:prSet presAssocID="{8BE4E647-2B12-455D-9FEC-B7F83742C7C6}" presName="compNode" presStyleCnt="0"/>
      <dgm:spPr/>
    </dgm:pt>
    <dgm:pt modelId="{ED42798E-347B-43DC-BDC6-AC39C3303461}" type="pres">
      <dgm:prSet presAssocID="{8BE4E647-2B12-455D-9FEC-B7F83742C7C6}" presName="bgRect" presStyleLbl="bgShp" presStyleIdx="1" presStyleCnt="6"/>
      <dgm:spPr/>
    </dgm:pt>
    <dgm:pt modelId="{EAF58A9C-8BCB-4724-8500-F5DD5E4DFA3A}" type="pres">
      <dgm:prSet presAssocID="{8BE4E647-2B12-455D-9FEC-B7F83742C7C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B7A2C36-D66D-4555-BFF3-8DFA01C59300}" type="pres">
      <dgm:prSet presAssocID="{8BE4E647-2B12-455D-9FEC-B7F83742C7C6}" presName="spaceRect" presStyleCnt="0"/>
      <dgm:spPr/>
    </dgm:pt>
    <dgm:pt modelId="{BA2CC3E8-28FE-4BEE-981F-4061C6F3991B}" type="pres">
      <dgm:prSet presAssocID="{8BE4E647-2B12-455D-9FEC-B7F83742C7C6}" presName="parTx" presStyleLbl="revTx" presStyleIdx="1" presStyleCnt="6">
        <dgm:presLayoutVars>
          <dgm:chMax val="0"/>
          <dgm:chPref val="0"/>
        </dgm:presLayoutVars>
      </dgm:prSet>
      <dgm:spPr/>
    </dgm:pt>
    <dgm:pt modelId="{0B4DA44B-8C93-467D-AA0E-98D566E8848C}" type="pres">
      <dgm:prSet presAssocID="{30BD8040-3989-400A-81F3-7888B46CCD1D}" presName="sibTrans" presStyleCnt="0"/>
      <dgm:spPr/>
    </dgm:pt>
    <dgm:pt modelId="{79E31CA0-5A04-4FFB-813E-AEA246897CAA}" type="pres">
      <dgm:prSet presAssocID="{996B189F-7E2C-4004-B70A-9A207EF78A41}" presName="compNode" presStyleCnt="0"/>
      <dgm:spPr/>
    </dgm:pt>
    <dgm:pt modelId="{CF09B473-F14E-422A-A1BE-7751A56B72C7}" type="pres">
      <dgm:prSet presAssocID="{996B189F-7E2C-4004-B70A-9A207EF78A41}" presName="bgRect" presStyleLbl="bgShp" presStyleIdx="2" presStyleCnt="6"/>
      <dgm:spPr/>
    </dgm:pt>
    <dgm:pt modelId="{58FC49A4-FAC9-4211-91CD-E6315CFAB383}" type="pres">
      <dgm:prSet presAssocID="{996B189F-7E2C-4004-B70A-9A207EF78A4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D4354478-9B35-48C3-AA51-2E082B83856B}" type="pres">
      <dgm:prSet presAssocID="{996B189F-7E2C-4004-B70A-9A207EF78A41}" presName="spaceRect" presStyleCnt="0"/>
      <dgm:spPr/>
    </dgm:pt>
    <dgm:pt modelId="{6AC9FCA3-7D4A-4DAE-9445-7E346E56A0A3}" type="pres">
      <dgm:prSet presAssocID="{996B189F-7E2C-4004-B70A-9A207EF78A41}" presName="parTx" presStyleLbl="revTx" presStyleIdx="2" presStyleCnt="6">
        <dgm:presLayoutVars>
          <dgm:chMax val="0"/>
          <dgm:chPref val="0"/>
        </dgm:presLayoutVars>
      </dgm:prSet>
      <dgm:spPr/>
    </dgm:pt>
    <dgm:pt modelId="{75B589F1-4920-4956-994A-D8E41D719E25}" type="pres">
      <dgm:prSet presAssocID="{2391279D-5682-445E-8586-F8AF56E06169}" presName="sibTrans" presStyleCnt="0"/>
      <dgm:spPr/>
    </dgm:pt>
    <dgm:pt modelId="{54004A42-DD2E-401A-9586-ADFADFF008F4}" type="pres">
      <dgm:prSet presAssocID="{E8154C53-F3C6-4143-A9CF-4312FFBDA0F9}" presName="compNode" presStyleCnt="0"/>
      <dgm:spPr/>
    </dgm:pt>
    <dgm:pt modelId="{10F3A208-AA66-40EA-A08A-2792786271EF}" type="pres">
      <dgm:prSet presAssocID="{E8154C53-F3C6-4143-A9CF-4312FFBDA0F9}" presName="bgRect" presStyleLbl="bgShp" presStyleIdx="3" presStyleCnt="6"/>
      <dgm:spPr/>
    </dgm:pt>
    <dgm:pt modelId="{8785EFDD-63D9-4C03-ACDD-3DB3A130B06F}" type="pres">
      <dgm:prSet presAssocID="{E8154C53-F3C6-4143-A9CF-4312FFBDA0F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1F705E2-FA8D-45AB-B628-BF50865D1018}" type="pres">
      <dgm:prSet presAssocID="{E8154C53-F3C6-4143-A9CF-4312FFBDA0F9}" presName="spaceRect" presStyleCnt="0"/>
      <dgm:spPr/>
    </dgm:pt>
    <dgm:pt modelId="{8E10D60C-3B52-447A-BBAF-A8B093FB7C01}" type="pres">
      <dgm:prSet presAssocID="{E8154C53-F3C6-4143-A9CF-4312FFBDA0F9}" presName="parTx" presStyleLbl="revTx" presStyleIdx="3" presStyleCnt="6">
        <dgm:presLayoutVars>
          <dgm:chMax val="0"/>
          <dgm:chPref val="0"/>
        </dgm:presLayoutVars>
      </dgm:prSet>
      <dgm:spPr/>
    </dgm:pt>
    <dgm:pt modelId="{0E934C9F-42A6-4723-82D0-C2FB627E2F36}" type="pres">
      <dgm:prSet presAssocID="{67B3C2D4-B3D1-4BA4-8BB2-6EBD599FEBF6}" presName="sibTrans" presStyleCnt="0"/>
      <dgm:spPr/>
    </dgm:pt>
    <dgm:pt modelId="{1DAFEE89-7332-4D73-B147-7858A1C44B9B}" type="pres">
      <dgm:prSet presAssocID="{0CEAE8B8-E9BA-4295-97E2-A4A0C3B35B3E}" presName="compNode" presStyleCnt="0"/>
      <dgm:spPr/>
    </dgm:pt>
    <dgm:pt modelId="{076A4848-8876-491D-A7D3-AD8438E2BA29}" type="pres">
      <dgm:prSet presAssocID="{0CEAE8B8-E9BA-4295-97E2-A4A0C3B35B3E}" presName="bgRect" presStyleLbl="bgShp" presStyleIdx="4" presStyleCnt="6"/>
      <dgm:spPr/>
    </dgm:pt>
    <dgm:pt modelId="{FF107F86-76F5-4D95-B664-BD890B4916C4}" type="pres">
      <dgm:prSet presAssocID="{0CEAE8B8-E9BA-4295-97E2-A4A0C3B35B3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6CF2653-38C1-4321-8397-A8FCFE17E248}" type="pres">
      <dgm:prSet presAssocID="{0CEAE8B8-E9BA-4295-97E2-A4A0C3B35B3E}" presName="spaceRect" presStyleCnt="0"/>
      <dgm:spPr/>
    </dgm:pt>
    <dgm:pt modelId="{821EED2A-3891-468E-AEAC-5BE0D978AE52}" type="pres">
      <dgm:prSet presAssocID="{0CEAE8B8-E9BA-4295-97E2-A4A0C3B35B3E}" presName="parTx" presStyleLbl="revTx" presStyleIdx="4" presStyleCnt="6">
        <dgm:presLayoutVars>
          <dgm:chMax val="0"/>
          <dgm:chPref val="0"/>
        </dgm:presLayoutVars>
      </dgm:prSet>
      <dgm:spPr/>
    </dgm:pt>
    <dgm:pt modelId="{2A79747A-08A5-40A3-99AC-F4962A5FFF4F}" type="pres">
      <dgm:prSet presAssocID="{218A02CA-12C4-4ECE-9AFC-422E13D35C9C}" presName="sibTrans" presStyleCnt="0"/>
      <dgm:spPr/>
    </dgm:pt>
    <dgm:pt modelId="{A58B3834-078A-400D-8392-E73A2B4CF872}" type="pres">
      <dgm:prSet presAssocID="{DDBAB306-3D56-411F-9647-D7F6A6681556}" presName="compNode" presStyleCnt="0"/>
      <dgm:spPr/>
    </dgm:pt>
    <dgm:pt modelId="{6085459D-7042-4D98-B8D8-912F6EB30B10}" type="pres">
      <dgm:prSet presAssocID="{DDBAB306-3D56-411F-9647-D7F6A6681556}" presName="bgRect" presStyleLbl="bgShp" presStyleIdx="5" presStyleCnt="6"/>
      <dgm:spPr/>
    </dgm:pt>
    <dgm:pt modelId="{799C1941-03D1-4355-A23F-C67C68EE93B2}" type="pres">
      <dgm:prSet presAssocID="{DDBAB306-3D56-411F-9647-D7F6A668155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11773EE7-E31D-4775-80FD-A118C2104115}" type="pres">
      <dgm:prSet presAssocID="{DDBAB306-3D56-411F-9647-D7F6A6681556}" presName="spaceRect" presStyleCnt="0"/>
      <dgm:spPr/>
    </dgm:pt>
    <dgm:pt modelId="{1C051975-5AC4-4971-8DFA-34FD9805279B}" type="pres">
      <dgm:prSet presAssocID="{DDBAB306-3D56-411F-9647-D7F6A668155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2F80FC15-2C1F-4202-8CAE-6421A72C1F38}" srcId="{85B39129-7FA6-488A-8A17-67E7F501CBF3}" destId="{8BE4E647-2B12-455D-9FEC-B7F83742C7C6}" srcOrd="1" destOrd="0" parTransId="{49777958-FC5B-439F-B3A2-F80689D423CE}" sibTransId="{30BD8040-3989-400A-81F3-7888B46CCD1D}"/>
    <dgm:cxn modelId="{CCE2082B-D07C-4259-9A20-5A226BCD725C}" srcId="{85B39129-7FA6-488A-8A17-67E7F501CBF3}" destId="{0CEAE8B8-E9BA-4295-97E2-A4A0C3B35B3E}" srcOrd="4" destOrd="0" parTransId="{8535C53E-CB97-43C3-AF2A-237249EDA21C}" sibTransId="{218A02CA-12C4-4ECE-9AFC-422E13D35C9C}"/>
    <dgm:cxn modelId="{C0D69631-B098-4B18-AA64-F17E24CF2D97}" type="presOf" srcId="{0CEAE8B8-E9BA-4295-97E2-A4A0C3B35B3E}" destId="{821EED2A-3891-468E-AEAC-5BE0D978AE52}" srcOrd="0" destOrd="0" presId="urn:microsoft.com/office/officeart/2018/2/layout/IconVerticalSolidList"/>
    <dgm:cxn modelId="{778A7041-A125-46D6-997A-C0C7A95AA38D}" type="presOf" srcId="{85B39129-7FA6-488A-8A17-67E7F501CBF3}" destId="{E21E8E89-869D-49B2-A7E1-E88DF6C9AAF9}" srcOrd="0" destOrd="0" presId="urn:microsoft.com/office/officeart/2018/2/layout/IconVerticalSolidList"/>
    <dgm:cxn modelId="{81EBA649-041F-4486-9E8B-935F351C9E61}" srcId="{85B39129-7FA6-488A-8A17-67E7F501CBF3}" destId="{AA8E1D94-AC8A-4AE6-B81D-2E884DC954AD}" srcOrd="0" destOrd="0" parTransId="{5218550F-CE37-4741-82DB-9DA6DD9A9C31}" sibTransId="{06E12D9A-5315-47B0-A8B4-0D43FEEDFEFF}"/>
    <dgm:cxn modelId="{41971361-DCB9-4672-97BA-0B14CBC7C3E6}" srcId="{85B39129-7FA6-488A-8A17-67E7F501CBF3}" destId="{E8154C53-F3C6-4143-A9CF-4312FFBDA0F9}" srcOrd="3" destOrd="0" parTransId="{59069A69-17BE-4AB3-B0F4-C69DC01F6EEB}" sibTransId="{67B3C2D4-B3D1-4BA4-8BB2-6EBD599FEBF6}"/>
    <dgm:cxn modelId="{39512B61-A1E2-4553-B583-277275D5ECB9}" type="presOf" srcId="{DDBAB306-3D56-411F-9647-D7F6A6681556}" destId="{1C051975-5AC4-4971-8DFA-34FD9805279B}" srcOrd="0" destOrd="0" presId="urn:microsoft.com/office/officeart/2018/2/layout/IconVerticalSolidList"/>
    <dgm:cxn modelId="{BD001C7D-878D-4AB3-A708-22502903ADAC}" type="presOf" srcId="{996B189F-7E2C-4004-B70A-9A207EF78A41}" destId="{6AC9FCA3-7D4A-4DAE-9445-7E346E56A0A3}" srcOrd="0" destOrd="0" presId="urn:microsoft.com/office/officeart/2018/2/layout/IconVerticalSolidList"/>
    <dgm:cxn modelId="{4062F3A2-1A5F-4977-9FE6-B2FE1BA96A52}" srcId="{85B39129-7FA6-488A-8A17-67E7F501CBF3}" destId="{996B189F-7E2C-4004-B70A-9A207EF78A41}" srcOrd="2" destOrd="0" parTransId="{F49A2AE9-4D2F-45C7-A720-A94970F26118}" sibTransId="{2391279D-5682-445E-8586-F8AF56E06169}"/>
    <dgm:cxn modelId="{F13025A4-F838-4121-83E1-AF33A4A81639}" type="presOf" srcId="{8BE4E647-2B12-455D-9FEC-B7F83742C7C6}" destId="{BA2CC3E8-28FE-4BEE-981F-4061C6F3991B}" srcOrd="0" destOrd="0" presId="urn:microsoft.com/office/officeart/2018/2/layout/IconVerticalSolidList"/>
    <dgm:cxn modelId="{F6FF85B2-D5AB-412B-ABEE-E6E4DD80EB8E}" type="presOf" srcId="{E8154C53-F3C6-4143-A9CF-4312FFBDA0F9}" destId="{8E10D60C-3B52-447A-BBAF-A8B093FB7C01}" srcOrd="0" destOrd="0" presId="urn:microsoft.com/office/officeart/2018/2/layout/IconVerticalSolidList"/>
    <dgm:cxn modelId="{783209B3-259B-4A3B-8B25-28DE66D13DD0}" type="presOf" srcId="{AA8E1D94-AC8A-4AE6-B81D-2E884DC954AD}" destId="{9CCC4D79-CEA8-409B-A390-46458F6CABC2}" srcOrd="0" destOrd="0" presId="urn:microsoft.com/office/officeart/2018/2/layout/IconVerticalSolidList"/>
    <dgm:cxn modelId="{186572D1-61D1-4C6E-AF3A-FEE9F0EE6820}" srcId="{85B39129-7FA6-488A-8A17-67E7F501CBF3}" destId="{DDBAB306-3D56-411F-9647-D7F6A6681556}" srcOrd="5" destOrd="0" parTransId="{C1638805-477A-4F6A-BE5F-CE0A4F032F5B}" sibTransId="{47AC6A08-A1B2-41C5-9A81-CCECE3E91335}"/>
    <dgm:cxn modelId="{601DFFCF-B602-4909-8C35-2C1AE690EA2C}" type="presParOf" srcId="{E21E8E89-869D-49B2-A7E1-E88DF6C9AAF9}" destId="{A9396F88-7712-4448-948C-BB962117E9C1}" srcOrd="0" destOrd="0" presId="urn:microsoft.com/office/officeart/2018/2/layout/IconVerticalSolidList"/>
    <dgm:cxn modelId="{395C9072-B14E-408C-B393-7136EB721F41}" type="presParOf" srcId="{A9396F88-7712-4448-948C-BB962117E9C1}" destId="{085A2979-20F7-42A2-B8CA-24321F352325}" srcOrd="0" destOrd="0" presId="urn:microsoft.com/office/officeart/2018/2/layout/IconVerticalSolidList"/>
    <dgm:cxn modelId="{DF7AE293-8F99-4CD1-B1CD-373D0445BC66}" type="presParOf" srcId="{A9396F88-7712-4448-948C-BB962117E9C1}" destId="{23BE5D50-CC0A-46F9-9F8B-925301B25B19}" srcOrd="1" destOrd="0" presId="urn:microsoft.com/office/officeart/2018/2/layout/IconVerticalSolidList"/>
    <dgm:cxn modelId="{78903A09-668F-4688-B11E-07AE4DBFAC9A}" type="presParOf" srcId="{A9396F88-7712-4448-948C-BB962117E9C1}" destId="{95A0C218-6132-44B3-B517-07C0C9A84A79}" srcOrd="2" destOrd="0" presId="urn:microsoft.com/office/officeart/2018/2/layout/IconVerticalSolidList"/>
    <dgm:cxn modelId="{BC94DD41-948C-4CF4-9E0D-B5BCBAA79108}" type="presParOf" srcId="{A9396F88-7712-4448-948C-BB962117E9C1}" destId="{9CCC4D79-CEA8-409B-A390-46458F6CABC2}" srcOrd="3" destOrd="0" presId="urn:microsoft.com/office/officeart/2018/2/layout/IconVerticalSolidList"/>
    <dgm:cxn modelId="{58E63C68-16A4-41E5-A00F-1DA03822356E}" type="presParOf" srcId="{E21E8E89-869D-49B2-A7E1-E88DF6C9AAF9}" destId="{D7FB3661-6CA4-4375-AE26-479FDF8F0554}" srcOrd="1" destOrd="0" presId="urn:microsoft.com/office/officeart/2018/2/layout/IconVerticalSolidList"/>
    <dgm:cxn modelId="{00E37FC2-803D-40B8-AA0C-A237E0B1858D}" type="presParOf" srcId="{E21E8E89-869D-49B2-A7E1-E88DF6C9AAF9}" destId="{1A5987AD-6E5B-41FA-BD4C-A0E614BC6BBB}" srcOrd="2" destOrd="0" presId="urn:microsoft.com/office/officeart/2018/2/layout/IconVerticalSolidList"/>
    <dgm:cxn modelId="{693AE062-65E6-4399-A339-0F6A147EF616}" type="presParOf" srcId="{1A5987AD-6E5B-41FA-BD4C-A0E614BC6BBB}" destId="{ED42798E-347B-43DC-BDC6-AC39C3303461}" srcOrd="0" destOrd="0" presId="urn:microsoft.com/office/officeart/2018/2/layout/IconVerticalSolidList"/>
    <dgm:cxn modelId="{A629E206-927E-4723-9754-2D63C6F611DD}" type="presParOf" srcId="{1A5987AD-6E5B-41FA-BD4C-A0E614BC6BBB}" destId="{EAF58A9C-8BCB-4724-8500-F5DD5E4DFA3A}" srcOrd="1" destOrd="0" presId="urn:microsoft.com/office/officeart/2018/2/layout/IconVerticalSolidList"/>
    <dgm:cxn modelId="{121D1A8A-8AE8-4714-93DB-B137AB15454D}" type="presParOf" srcId="{1A5987AD-6E5B-41FA-BD4C-A0E614BC6BBB}" destId="{FB7A2C36-D66D-4555-BFF3-8DFA01C59300}" srcOrd="2" destOrd="0" presId="urn:microsoft.com/office/officeart/2018/2/layout/IconVerticalSolidList"/>
    <dgm:cxn modelId="{BDF17961-BAC5-4E16-AB5B-925B8EFE5575}" type="presParOf" srcId="{1A5987AD-6E5B-41FA-BD4C-A0E614BC6BBB}" destId="{BA2CC3E8-28FE-4BEE-981F-4061C6F3991B}" srcOrd="3" destOrd="0" presId="urn:microsoft.com/office/officeart/2018/2/layout/IconVerticalSolidList"/>
    <dgm:cxn modelId="{C7B937F2-9FD1-45C6-BD48-0B25B93AAD6F}" type="presParOf" srcId="{E21E8E89-869D-49B2-A7E1-E88DF6C9AAF9}" destId="{0B4DA44B-8C93-467D-AA0E-98D566E8848C}" srcOrd="3" destOrd="0" presId="urn:microsoft.com/office/officeart/2018/2/layout/IconVerticalSolidList"/>
    <dgm:cxn modelId="{E53C1A84-BECD-471E-BA67-8C3F8DD28BD4}" type="presParOf" srcId="{E21E8E89-869D-49B2-A7E1-E88DF6C9AAF9}" destId="{79E31CA0-5A04-4FFB-813E-AEA246897CAA}" srcOrd="4" destOrd="0" presId="urn:microsoft.com/office/officeart/2018/2/layout/IconVerticalSolidList"/>
    <dgm:cxn modelId="{81FA1EA2-707C-49EB-984D-BDDFC8289616}" type="presParOf" srcId="{79E31CA0-5A04-4FFB-813E-AEA246897CAA}" destId="{CF09B473-F14E-422A-A1BE-7751A56B72C7}" srcOrd="0" destOrd="0" presId="urn:microsoft.com/office/officeart/2018/2/layout/IconVerticalSolidList"/>
    <dgm:cxn modelId="{0FBB7B1B-6A44-47B9-8821-2975FCF0E840}" type="presParOf" srcId="{79E31CA0-5A04-4FFB-813E-AEA246897CAA}" destId="{58FC49A4-FAC9-4211-91CD-E6315CFAB383}" srcOrd="1" destOrd="0" presId="urn:microsoft.com/office/officeart/2018/2/layout/IconVerticalSolidList"/>
    <dgm:cxn modelId="{69E179F0-AF21-4490-B859-7A13CE9D0A7D}" type="presParOf" srcId="{79E31CA0-5A04-4FFB-813E-AEA246897CAA}" destId="{D4354478-9B35-48C3-AA51-2E082B83856B}" srcOrd="2" destOrd="0" presId="urn:microsoft.com/office/officeart/2018/2/layout/IconVerticalSolidList"/>
    <dgm:cxn modelId="{0C92FE20-E44F-406E-AE0A-D3287C2F4C2E}" type="presParOf" srcId="{79E31CA0-5A04-4FFB-813E-AEA246897CAA}" destId="{6AC9FCA3-7D4A-4DAE-9445-7E346E56A0A3}" srcOrd="3" destOrd="0" presId="urn:microsoft.com/office/officeart/2018/2/layout/IconVerticalSolidList"/>
    <dgm:cxn modelId="{22E4E354-E3FC-4E2F-96AC-97882CDEDDAE}" type="presParOf" srcId="{E21E8E89-869D-49B2-A7E1-E88DF6C9AAF9}" destId="{75B589F1-4920-4956-994A-D8E41D719E25}" srcOrd="5" destOrd="0" presId="urn:microsoft.com/office/officeart/2018/2/layout/IconVerticalSolidList"/>
    <dgm:cxn modelId="{77E9AACD-95A6-47E2-92E9-5669CEA3303E}" type="presParOf" srcId="{E21E8E89-869D-49B2-A7E1-E88DF6C9AAF9}" destId="{54004A42-DD2E-401A-9586-ADFADFF008F4}" srcOrd="6" destOrd="0" presId="urn:microsoft.com/office/officeart/2018/2/layout/IconVerticalSolidList"/>
    <dgm:cxn modelId="{D62B6A4B-E398-4F56-8EAB-DEA2E915D4FC}" type="presParOf" srcId="{54004A42-DD2E-401A-9586-ADFADFF008F4}" destId="{10F3A208-AA66-40EA-A08A-2792786271EF}" srcOrd="0" destOrd="0" presId="urn:microsoft.com/office/officeart/2018/2/layout/IconVerticalSolidList"/>
    <dgm:cxn modelId="{A7277D44-220D-4C64-83C3-9A6F478293A1}" type="presParOf" srcId="{54004A42-DD2E-401A-9586-ADFADFF008F4}" destId="{8785EFDD-63D9-4C03-ACDD-3DB3A130B06F}" srcOrd="1" destOrd="0" presId="urn:microsoft.com/office/officeart/2018/2/layout/IconVerticalSolidList"/>
    <dgm:cxn modelId="{E514153B-0721-4419-B2EF-74C205F431DF}" type="presParOf" srcId="{54004A42-DD2E-401A-9586-ADFADFF008F4}" destId="{41F705E2-FA8D-45AB-B628-BF50865D1018}" srcOrd="2" destOrd="0" presId="urn:microsoft.com/office/officeart/2018/2/layout/IconVerticalSolidList"/>
    <dgm:cxn modelId="{EF384436-8018-49F4-87FB-B3AF1CC03D75}" type="presParOf" srcId="{54004A42-DD2E-401A-9586-ADFADFF008F4}" destId="{8E10D60C-3B52-447A-BBAF-A8B093FB7C01}" srcOrd="3" destOrd="0" presId="urn:microsoft.com/office/officeart/2018/2/layout/IconVerticalSolidList"/>
    <dgm:cxn modelId="{9A769F73-1DAE-4EA0-AD98-B952EA37C069}" type="presParOf" srcId="{E21E8E89-869D-49B2-A7E1-E88DF6C9AAF9}" destId="{0E934C9F-42A6-4723-82D0-C2FB627E2F36}" srcOrd="7" destOrd="0" presId="urn:microsoft.com/office/officeart/2018/2/layout/IconVerticalSolidList"/>
    <dgm:cxn modelId="{B9C28263-1DAB-4254-807E-FF7720CA4FB9}" type="presParOf" srcId="{E21E8E89-869D-49B2-A7E1-E88DF6C9AAF9}" destId="{1DAFEE89-7332-4D73-B147-7858A1C44B9B}" srcOrd="8" destOrd="0" presId="urn:microsoft.com/office/officeart/2018/2/layout/IconVerticalSolidList"/>
    <dgm:cxn modelId="{A0293B42-5660-431C-8501-5B0DF9E9E4BC}" type="presParOf" srcId="{1DAFEE89-7332-4D73-B147-7858A1C44B9B}" destId="{076A4848-8876-491D-A7D3-AD8438E2BA29}" srcOrd="0" destOrd="0" presId="urn:microsoft.com/office/officeart/2018/2/layout/IconVerticalSolidList"/>
    <dgm:cxn modelId="{5577A171-8CBF-4512-BD51-F1A41B04AF88}" type="presParOf" srcId="{1DAFEE89-7332-4D73-B147-7858A1C44B9B}" destId="{FF107F86-76F5-4D95-B664-BD890B4916C4}" srcOrd="1" destOrd="0" presId="urn:microsoft.com/office/officeart/2018/2/layout/IconVerticalSolidList"/>
    <dgm:cxn modelId="{DA396215-6AD8-47C8-80EA-A7C71C3E1740}" type="presParOf" srcId="{1DAFEE89-7332-4D73-B147-7858A1C44B9B}" destId="{76CF2653-38C1-4321-8397-A8FCFE17E248}" srcOrd="2" destOrd="0" presId="urn:microsoft.com/office/officeart/2018/2/layout/IconVerticalSolidList"/>
    <dgm:cxn modelId="{9831ABE4-765A-4EAD-B856-1DA09EAFFECA}" type="presParOf" srcId="{1DAFEE89-7332-4D73-B147-7858A1C44B9B}" destId="{821EED2A-3891-468E-AEAC-5BE0D978AE52}" srcOrd="3" destOrd="0" presId="urn:microsoft.com/office/officeart/2018/2/layout/IconVerticalSolidList"/>
    <dgm:cxn modelId="{301FCB37-AE36-483E-8764-1EC9E9204E8C}" type="presParOf" srcId="{E21E8E89-869D-49B2-A7E1-E88DF6C9AAF9}" destId="{2A79747A-08A5-40A3-99AC-F4962A5FFF4F}" srcOrd="9" destOrd="0" presId="urn:microsoft.com/office/officeart/2018/2/layout/IconVerticalSolidList"/>
    <dgm:cxn modelId="{128F8489-5000-4DEB-B74C-67EDC0A86FF4}" type="presParOf" srcId="{E21E8E89-869D-49B2-A7E1-E88DF6C9AAF9}" destId="{A58B3834-078A-400D-8392-E73A2B4CF872}" srcOrd="10" destOrd="0" presId="urn:microsoft.com/office/officeart/2018/2/layout/IconVerticalSolidList"/>
    <dgm:cxn modelId="{747E25DF-936B-499F-9F8A-EDABCFA2F469}" type="presParOf" srcId="{A58B3834-078A-400D-8392-E73A2B4CF872}" destId="{6085459D-7042-4D98-B8D8-912F6EB30B10}" srcOrd="0" destOrd="0" presId="urn:microsoft.com/office/officeart/2018/2/layout/IconVerticalSolidList"/>
    <dgm:cxn modelId="{3F0CB0FB-B922-42C1-ACF9-9951F9C11BF7}" type="presParOf" srcId="{A58B3834-078A-400D-8392-E73A2B4CF872}" destId="{799C1941-03D1-4355-A23F-C67C68EE93B2}" srcOrd="1" destOrd="0" presId="urn:microsoft.com/office/officeart/2018/2/layout/IconVerticalSolidList"/>
    <dgm:cxn modelId="{68E403A8-1982-471E-AE20-5DCD7313E7AD}" type="presParOf" srcId="{A58B3834-078A-400D-8392-E73A2B4CF872}" destId="{11773EE7-E31D-4775-80FD-A118C2104115}" srcOrd="2" destOrd="0" presId="urn:microsoft.com/office/officeart/2018/2/layout/IconVerticalSolidList"/>
    <dgm:cxn modelId="{1752351E-2362-465F-9622-0CB2D1E7C267}" type="presParOf" srcId="{A58B3834-078A-400D-8392-E73A2B4CF872}" destId="{1C051975-5AC4-4971-8DFA-34FD980527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D786DF-E812-4CAA-B760-F077020586C2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B43401C-4680-467D-BFC7-2651DD22293A}">
      <dgm:prSet/>
      <dgm:spPr/>
      <dgm:t>
        <a:bodyPr/>
        <a:lstStyle/>
        <a:p>
          <a:r>
            <a:rPr lang="en-US"/>
            <a:t>Support the Chair</a:t>
          </a:r>
        </a:p>
      </dgm:t>
    </dgm:pt>
    <dgm:pt modelId="{0156C3F9-09DC-4668-A685-E98FA2A28317}" type="parTrans" cxnId="{B67AD87E-99FC-46D4-842D-8C7DBD7B3462}">
      <dgm:prSet/>
      <dgm:spPr/>
      <dgm:t>
        <a:bodyPr/>
        <a:lstStyle/>
        <a:p>
          <a:endParaRPr lang="en-US"/>
        </a:p>
      </dgm:t>
    </dgm:pt>
    <dgm:pt modelId="{35CA83EA-0125-4707-B3A9-1FA86A720D70}" type="sibTrans" cxnId="{B67AD87E-99FC-46D4-842D-8C7DBD7B3462}">
      <dgm:prSet/>
      <dgm:spPr/>
      <dgm:t>
        <a:bodyPr/>
        <a:lstStyle/>
        <a:p>
          <a:endParaRPr lang="en-US"/>
        </a:p>
      </dgm:t>
    </dgm:pt>
    <dgm:pt modelId="{5594BE98-0671-42D5-B1FA-3E3F2AB6391E}">
      <dgm:prSet/>
      <dgm:spPr/>
      <dgm:t>
        <a:bodyPr/>
        <a:lstStyle/>
        <a:p>
          <a:r>
            <a:rPr lang="en-US" dirty="0"/>
            <a:t>Step in when Chair is absent</a:t>
          </a:r>
        </a:p>
      </dgm:t>
    </dgm:pt>
    <dgm:pt modelId="{EB8EC65E-4F3C-476F-AF93-213AC0F9980F}" type="parTrans" cxnId="{B53E1094-3149-4A36-B231-8AE45EE40845}">
      <dgm:prSet/>
      <dgm:spPr/>
      <dgm:t>
        <a:bodyPr/>
        <a:lstStyle/>
        <a:p>
          <a:endParaRPr lang="en-US"/>
        </a:p>
      </dgm:t>
    </dgm:pt>
    <dgm:pt modelId="{58E35066-5C44-432C-AEBE-9EDBD6F70F2C}" type="sibTrans" cxnId="{B53E1094-3149-4A36-B231-8AE45EE40845}">
      <dgm:prSet/>
      <dgm:spPr/>
      <dgm:t>
        <a:bodyPr/>
        <a:lstStyle/>
        <a:p>
          <a:endParaRPr lang="en-US"/>
        </a:p>
      </dgm:t>
    </dgm:pt>
    <dgm:pt modelId="{4B2D8339-990C-45AD-A7E3-245739AAC674}">
      <dgm:prSet/>
      <dgm:spPr/>
      <dgm:t>
        <a:bodyPr/>
        <a:lstStyle/>
        <a:p>
          <a:r>
            <a:rPr lang="en-US"/>
            <a:t>Take on duties as needed</a:t>
          </a:r>
        </a:p>
      </dgm:t>
    </dgm:pt>
    <dgm:pt modelId="{C7B58167-862F-4FDC-B8B8-2FB84DB204DD}" type="parTrans" cxnId="{DABBEA84-2BB3-4512-866E-C919733F3B0C}">
      <dgm:prSet/>
      <dgm:spPr/>
      <dgm:t>
        <a:bodyPr/>
        <a:lstStyle/>
        <a:p>
          <a:endParaRPr lang="en-US"/>
        </a:p>
      </dgm:t>
    </dgm:pt>
    <dgm:pt modelId="{7153C166-59EC-4687-915B-3C1587610371}" type="sibTrans" cxnId="{DABBEA84-2BB3-4512-866E-C919733F3B0C}">
      <dgm:prSet/>
      <dgm:spPr/>
      <dgm:t>
        <a:bodyPr/>
        <a:lstStyle/>
        <a:p>
          <a:endParaRPr lang="en-US"/>
        </a:p>
      </dgm:t>
    </dgm:pt>
    <dgm:pt modelId="{4DED2E86-CA63-FC4C-92CF-2D6F5CC76DB8}" type="pres">
      <dgm:prSet presAssocID="{01D786DF-E812-4CAA-B760-F077020586C2}" presName="vert0" presStyleCnt="0">
        <dgm:presLayoutVars>
          <dgm:dir/>
          <dgm:animOne val="branch"/>
          <dgm:animLvl val="lvl"/>
        </dgm:presLayoutVars>
      </dgm:prSet>
      <dgm:spPr/>
    </dgm:pt>
    <dgm:pt modelId="{AD32603C-0C9E-F144-94BF-D7801BB581B9}" type="pres">
      <dgm:prSet presAssocID="{BB43401C-4680-467D-BFC7-2651DD22293A}" presName="thickLine" presStyleLbl="alignNode1" presStyleIdx="0" presStyleCnt="3"/>
      <dgm:spPr/>
    </dgm:pt>
    <dgm:pt modelId="{3645E7AF-FEDF-2245-8AFF-784CAA0954A7}" type="pres">
      <dgm:prSet presAssocID="{BB43401C-4680-467D-BFC7-2651DD22293A}" presName="horz1" presStyleCnt="0"/>
      <dgm:spPr/>
    </dgm:pt>
    <dgm:pt modelId="{C2E6A3A8-014F-3A41-8D2A-62928BE7555A}" type="pres">
      <dgm:prSet presAssocID="{BB43401C-4680-467D-BFC7-2651DD22293A}" presName="tx1" presStyleLbl="revTx" presStyleIdx="0" presStyleCnt="3"/>
      <dgm:spPr/>
    </dgm:pt>
    <dgm:pt modelId="{8ACE7398-6768-A843-80E4-FBA0704EE422}" type="pres">
      <dgm:prSet presAssocID="{BB43401C-4680-467D-BFC7-2651DD22293A}" presName="vert1" presStyleCnt="0"/>
      <dgm:spPr/>
    </dgm:pt>
    <dgm:pt modelId="{6273BA4B-BEF4-9B4B-803A-FB029A2D8612}" type="pres">
      <dgm:prSet presAssocID="{5594BE98-0671-42D5-B1FA-3E3F2AB6391E}" presName="thickLine" presStyleLbl="alignNode1" presStyleIdx="1" presStyleCnt="3"/>
      <dgm:spPr/>
    </dgm:pt>
    <dgm:pt modelId="{99FFB0D9-E65E-1D43-A01A-E1B9DCF4ECFA}" type="pres">
      <dgm:prSet presAssocID="{5594BE98-0671-42D5-B1FA-3E3F2AB6391E}" presName="horz1" presStyleCnt="0"/>
      <dgm:spPr/>
    </dgm:pt>
    <dgm:pt modelId="{EF465D1D-56BB-1C4B-BA14-C15822206242}" type="pres">
      <dgm:prSet presAssocID="{5594BE98-0671-42D5-B1FA-3E3F2AB6391E}" presName="tx1" presStyleLbl="revTx" presStyleIdx="1" presStyleCnt="3"/>
      <dgm:spPr/>
    </dgm:pt>
    <dgm:pt modelId="{93EA26E5-4303-924C-AD10-941FAAC93A99}" type="pres">
      <dgm:prSet presAssocID="{5594BE98-0671-42D5-B1FA-3E3F2AB6391E}" presName="vert1" presStyleCnt="0"/>
      <dgm:spPr/>
    </dgm:pt>
    <dgm:pt modelId="{E01A4DCF-5953-114F-86B4-45293C3B0CDD}" type="pres">
      <dgm:prSet presAssocID="{4B2D8339-990C-45AD-A7E3-245739AAC674}" presName="thickLine" presStyleLbl="alignNode1" presStyleIdx="2" presStyleCnt="3"/>
      <dgm:spPr/>
    </dgm:pt>
    <dgm:pt modelId="{128873AD-BF60-DD43-8DCC-F6C5449C3BB8}" type="pres">
      <dgm:prSet presAssocID="{4B2D8339-990C-45AD-A7E3-245739AAC674}" presName="horz1" presStyleCnt="0"/>
      <dgm:spPr/>
    </dgm:pt>
    <dgm:pt modelId="{E9F7A3A5-7053-EA4B-9D7D-23D57AAAC61E}" type="pres">
      <dgm:prSet presAssocID="{4B2D8339-990C-45AD-A7E3-245739AAC674}" presName="tx1" presStyleLbl="revTx" presStyleIdx="2" presStyleCnt="3"/>
      <dgm:spPr/>
    </dgm:pt>
    <dgm:pt modelId="{81FC06B6-4994-5449-ACA1-9FDF33EF102A}" type="pres">
      <dgm:prSet presAssocID="{4B2D8339-990C-45AD-A7E3-245739AAC674}" presName="vert1" presStyleCnt="0"/>
      <dgm:spPr/>
    </dgm:pt>
  </dgm:ptLst>
  <dgm:cxnLst>
    <dgm:cxn modelId="{46733403-54FB-6A45-9669-E03F71386004}" type="presOf" srcId="{01D786DF-E812-4CAA-B760-F077020586C2}" destId="{4DED2E86-CA63-FC4C-92CF-2D6F5CC76DB8}" srcOrd="0" destOrd="0" presId="urn:microsoft.com/office/officeart/2008/layout/LinedList"/>
    <dgm:cxn modelId="{49691912-31E1-6A4C-B305-358C1EA6B358}" type="presOf" srcId="{5594BE98-0671-42D5-B1FA-3E3F2AB6391E}" destId="{EF465D1D-56BB-1C4B-BA14-C15822206242}" srcOrd="0" destOrd="0" presId="urn:microsoft.com/office/officeart/2008/layout/LinedList"/>
    <dgm:cxn modelId="{8358863B-5C58-D049-B22C-AA82DB3BCBDF}" type="presOf" srcId="{4B2D8339-990C-45AD-A7E3-245739AAC674}" destId="{E9F7A3A5-7053-EA4B-9D7D-23D57AAAC61E}" srcOrd="0" destOrd="0" presId="urn:microsoft.com/office/officeart/2008/layout/LinedList"/>
    <dgm:cxn modelId="{8ECA2163-E70F-F248-A810-0F703E19EBEE}" type="presOf" srcId="{BB43401C-4680-467D-BFC7-2651DD22293A}" destId="{C2E6A3A8-014F-3A41-8D2A-62928BE7555A}" srcOrd="0" destOrd="0" presId="urn:microsoft.com/office/officeart/2008/layout/LinedList"/>
    <dgm:cxn modelId="{B67AD87E-99FC-46D4-842D-8C7DBD7B3462}" srcId="{01D786DF-E812-4CAA-B760-F077020586C2}" destId="{BB43401C-4680-467D-BFC7-2651DD22293A}" srcOrd="0" destOrd="0" parTransId="{0156C3F9-09DC-4668-A685-E98FA2A28317}" sibTransId="{35CA83EA-0125-4707-B3A9-1FA86A720D70}"/>
    <dgm:cxn modelId="{DABBEA84-2BB3-4512-866E-C919733F3B0C}" srcId="{01D786DF-E812-4CAA-B760-F077020586C2}" destId="{4B2D8339-990C-45AD-A7E3-245739AAC674}" srcOrd="2" destOrd="0" parTransId="{C7B58167-862F-4FDC-B8B8-2FB84DB204DD}" sibTransId="{7153C166-59EC-4687-915B-3C1587610371}"/>
    <dgm:cxn modelId="{B53E1094-3149-4A36-B231-8AE45EE40845}" srcId="{01D786DF-E812-4CAA-B760-F077020586C2}" destId="{5594BE98-0671-42D5-B1FA-3E3F2AB6391E}" srcOrd="1" destOrd="0" parTransId="{EB8EC65E-4F3C-476F-AF93-213AC0F9980F}" sibTransId="{58E35066-5C44-432C-AEBE-9EDBD6F70F2C}"/>
    <dgm:cxn modelId="{1E208EE6-C884-7746-ABC3-BB99E406D4D0}" type="presParOf" srcId="{4DED2E86-CA63-FC4C-92CF-2D6F5CC76DB8}" destId="{AD32603C-0C9E-F144-94BF-D7801BB581B9}" srcOrd="0" destOrd="0" presId="urn:microsoft.com/office/officeart/2008/layout/LinedList"/>
    <dgm:cxn modelId="{F3306045-6D39-4F4A-98E8-3AC5A4CC225C}" type="presParOf" srcId="{4DED2E86-CA63-FC4C-92CF-2D6F5CC76DB8}" destId="{3645E7AF-FEDF-2245-8AFF-784CAA0954A7}" srcOrd="1" destOrd="0" presId="urn:microsoft.com/office/officeart/2008/layout/LinedList"/>
    <dgm:cxn modelId="{24FFCE3B-6B71-6249-A032-BB41E3AC256B}" type="presParOf" srcId="{3645E7AF-FEDF-2245-8AFF-784CAA0954A7}" destId="{C2E6A3A8-014F-3A41-8D2A-62928BE7555A}" srcOrd="0" destOrd="0" presId="urn:microsoft.com/office/officeart/2008/layout/LinedList"/>
    <dgm:cxn modelId="{93FA4E88-E3C4-4E4F-A852-63B5ACFE9701}" type="presParOf" srcId="{3645E7AF-FEDF-2245-8AFF-784CAA0954A7}" destId="{8ACE7398-6768-A843-80E4-FBA0704EE422}" srcOrd="1" destOrd="0" presId="urn:microsoft.com/office/officeart/2008/layout/LinedList"/>
    <dgm:cxn modelId="{7A19E4E6-4E4A-1A4B-B2D8-254ED4D7C648}" type="presParOf" srcId="{4DED2E86-CA63-FC4C-92CF-2D6F5CC76DB8}" destId="{6273BA4B-BEF4-9B4B-803A-FB029A2D8612}" srcOrd="2" destOrd="0" presId="urn:microsoft.com/office/officeart/2008/layout/LinedList"/>
    <dgm:cxn modelId="{2D2A56ED-0F22-7C4B-9649-8CA5EE9ADD8C}" type="presParOf" srcId="{4DED2E86-CA63-FC4C-92CF-2D6F5CC76DB8}" destId="{99FFB0D9-E65E-1D43-A01A-E1B9DCF4ECFA}" srcOrd="3" destOrd="0" presId="urn:microsoft.com/office/officeart/2008/layout/LinedList"/>
    <dgm:cxn modelId="{6111B91C-A12E-3248-A2B4-854171926FD6}" type="presParOf" srcId="{99FFB0D9-E65E-1D43-A01A-E1B9DCF4ECFA}" destId="{EF465D1D-56BB-1C4B-BA14-C15822206242}" srcOrd="0" destOrd="0" presId="urn:microsoft.com/office/officeart/2008/layout/LinedList"/>
    <dgm:cxn modelId="{9B1B3114-179D-854F-B9F2-4C06C733849A}" type="presParOf" srcId="{99FFB0D9-E65E-1D43-A01A-E1B9DCF4ECFA}" destId="{93EA26E5-4303-924C-AD10-941FAAC93A99}" srcOrd="1" destOrd="0" presId="urn:microsoft.com/office/officeart/2008/layout/LinedList"/>
    <dgm:cxn modelId="{4975DFD0-40CF-0442-A383-E2DCD863247F}" type="presParOf" srcId="{4DED2E86-CA63-FC4C-92CF-2D6F5CC76DB8}" destId="{E01A4DCF-5953-114F-86B4-45293C3B0CDD}" srcOrd="4" destOrd="0" presId="urn:microsoft.com/office/officeart/2008/layout/LinedList"/>
    <dgm:cxn modelId="{5FF93E3E-A2A2-0E41-9F6B-22C9A070266E}" type="presParOf" srcId="{4DED2E86-CA63-FC4C-92CF-2D6F5CC76DB8}" destId="{128873AD-BF60-DD43-8DCC-F6C5449C3BB8}" srcOrd="5" destOrd="0" presId="urn:microsoft.com/office/officeart/2008/layout/LinedList"/>
    <dgm:cxn modelId="{840D9D0D-286C-6C4A-815D-7F1C4921DB27}" type="presParOf" srcId="{128873AD-BF60-DD43-8DCC-F6C5449C3BB8}" destId="{E9F7A3A5-7053-EA4B-9D7D-23D57AAAC61E}" srcOrd="0" destOrd="0" presId="urn:microsoft.com/office/officeart/2008/layout/LinedList"/>
    <dgm:cxn modelId="{422D55DB-9957-144E-875F-AEA3F52BD820}" type="presParOf" srcId="{128873AD-BF60-DD43-8DCC-F6C5449C3BB8}" destId="{81FC06B6-4994-5449-ACA1-9FDF33EF102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6D700D-BD3A-421D-BD95-40AFD58763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3880C00-9DA3-4F4B-AB6F-66664454139D}">
      <dgm:prSet/>
      <dgm:spPr/>
      <dgm:t>
        <a:bodyPr/>
        <a:lstStyle/>
        <a:p>
          <a:r>
            <a:rPr lang="en-US"/>
            <a:t>Notify members of meetings</a:t>
          </a:r>
        </a:p>
      </dgm:t>
    </dgm:pt>
    <dgm:pt modelId="{23AE3732-0C1C-48A6-9166-4BFA64EA25BD}" type="parTrans" cxnId="{302AF027-152D-4339-B3EF-C4E1412B0EBB}">
      <dgm:prSet/>
      <dgm:spPr/>
      <dgm:t>
        <a:bodyPr/>
        <a:lstStyle/>
        <a:p>
          <a:endParaRPr lang="en-US"/>
        </a:p>
      </dgm:t>
    </dgm:pt>
    <dgm:pt modelId="{11945220-D25C-42A8-A6D4-E571B587A294}" type="sibTrans" cxnId="{302AF027-152D-4339-B3EF-C4E1412B0EBB}">
      <dgm:prSet/>
      <dgm:spPr/>
      <dgm:t>
        <a:bodyPr/>
        <a:lstStyle/>
        <a:p>
          <a:endParaRPr lang="en-US"/>
        </a:p>
      </dgm:t>
    </dgm:pt>
    <dgm:pt modelId="{032A08DE-6130-42C1-86FB-E10F368AAD69}">
      <dgm:prSet/>
      <dgm:spPr/>
      <dgm:t>
        <a:bodyPr/>
        <a:lstStyle/>
        <a:p>
          <a:r>
            <a:rPr lang="en-US"/>
            <a:t>Record and store minutes</a:t>
          </a:r>
        </a:p>
      </dgm:t>
    </dgm:pt>
    <dgm:pt modelId="{E429C113-A65F-41D2-9F4C-09771D55A0C9}" type="parTrans" cxnId="{E897B141-F51F-40AE-BA4F-2E99FC4C9DF7}">
      <dgm:prSet/>
      <dgm:spPr/>
      <dgm:t>
        <a:bodyPr/>
        <a:lstStyle/>
        <a:p>
          <a:endParaRPr lang="en-US"/>
        </a:p>
      </dgm:t>
    </dgm:pt>
    <dgm:pt modelId="{0312FC2E-4111-438A-9A6F-5F2A68715DAC}" type="sibTrans" cxnId="{E897B141-F51F-40AE-BA4F-2E99FC4C9DF7}">
      <dgm:prSet/>
      <dgm:spPr/>
      <dgm:t>
        <a:bodyPr/>
        <a:lstStyle/>
        <a:p>
          <a:endParaRPr lang="en-US"/>
        </a:p>
      </dgm:t>
    </dgm:pt>
    <dgm:pt modelId="{86377BAA-F54D-44EC-9DFE-4FB4A16892B7}">
      <dgm:prSet/>
      <dgm:spPr/>
      <dgm:t>
        <a:bodyPr/>
        <a:lstStyle/>
        <a:p>
          <a:r>
            <a:rPr lang="en-US"/>
            <a:t>Maintain Constitution &amp; Bylaws</a:t>
          </a:r>
        </a:p>
      </dgm:t>
    </dgm:pt>
    <dgm:pt modelId="{31C289E4-BC3E-4886-835B-829411509738}" type="parTrans" cxnId="{6E47A29B-A66E-4E8D-B87C-405BF61229FB}">
      <dgm:prSet/>
      <dgm:spPr/>
      <dgm:t>
        <a:bodyPr/>
        <a:lstStyle/>
        <a:p>
          <a:endParaRPr lang="en-US"/>
        </a:p>
      </dgm:t>
    </dgm:pt>
    <dgm:pt modelId="{A2FF8B9C-8257-4F8E-B180-724266C56A80}" type="sibTrans" cxnId="{6E47A29B-A66E-4E8D-B87C-405BF61229FB}">
      <dgm:prSet/>
      <dgm:spPr/>
      <dgm:t>
        <a:bodyPr/>
        <a:lstStyle/>
        <a:p>
          <a:endParaRPr lang="en-US"/>
        </a:p>
      </dgm:t>
    </dgm:pt>
    <dgm:pt modelId="{D0F2F6FE-19D2-41CD-848A-28C4EA33A20E}">
      <dgm:prSet/>
      <dgm:spPr/>
      <dgm:t>
        <a:bodyPr/>
        <a:lstStyle/>
        <a:p>
          <a:r>
            <a:rPr lang="en-US"/>
            <a:t>Handle correspondence</a:t>
          </a:r>
        </a:p>
      </dgm:t>
    </dgm:pt>
    <dgm:pt modelId="{A55B61E5-9860-4D39-B480-8B49DE36AED4}" type="parTrans" cxnId="{1F841E64-812D-4941-B3EB-E5E3C2877DC8}">
      <dgm:prSet/>
      <dgm:spPr/>
      <dgm:t>
        <a:bodyPr/>
        <a:lstStyle/>
        <a:p>
          <a:endParaRPr lang="en-US"/>
        </a:p>
      </dgm:t>
    </dgm:pt>
    <dgm:pt modelId="{2F2E0D0B-8C3A-4F28-B9E3-8C8D490E018F}" type="sibTrans" cxnId="{1F841E64-812D-4941-B3EB-E5E3C2877DC8}">
      <dgm:prSet/>
      <dgm:spPr/>
      <dgm:t>
        <a:bodyPr/>
        <a:lstStyle/>
        <a:p>
          <a:endParaRPr lang="en-US"/>
        </a:p>
      </dgm:t>
    </dgm:pt>
    <dgm:pt modelId="{22F1D4DC-5967-49DB-9229-2B8CFDC7D327}">
      <dgm:prSet/>
      <dgm:spPr/>
      <dgm:t>
        <a:bodyPr/>
        <a:lstStyle/>
        <a:p>
          <a:r>
            <a:rPr lang="en-US"/>
            <a:t>Organize records</a:t>
          </a:r>
        </a:p>
      </dgm:t>
    </dgm:pt>
    <dgm:pt modelId="{9A5A44DF-AFA7-4C46-949B-73801C76F174}" type="parTrans" cxnId="{25CD4A5F-7089-41B4-AD00-DCCD39210EC1}">
      <dgm:prSet/>
      <dgm:spPr/>
      <dgm:t>
        <a:bodyPr/>
        <a:lstStyle/>
        <a:p>
          <a:endParaRPr lang="en-US"/>
        </a:p>
      </dgm:t>
    </dgm:pt>
    <dgm:pt modelId="{F4A108A4-60D5-4661-AA7F-35E5963007EA}" type="sibTrans" cxnId="{25CD4A5F-7089-41B4-AD00-DCCD39210EC1}">
      <dgm:prSet/>
      <dgm:spPr/>
      <dgm:t>
        <a:bodyPr/>
        <a:lstStyle/>
        <a:p>
          <a:endParaRPr lang="en-US"/>
        </a:p>
      </dgm:t>
    </dgm:pt>
    <dgm:pt modelId="{7B1EFDD6-740F-4C05-A315-6E70E2DD2F15}" type="pres">
      <dgm:prSet presAssocID="{F06D700D-BD3A-421D-BD95-40AFD5876394}" presName="root" presStyleCnt="0">
        <dgm:presLayoutVars>
          <dgm:dir/>
          <dgm:resizeHandles val="exact"/>
        </dgm:presLayoutVars>
      </dgm:prSet>
      <dgm:spPr/>
    </dgm:pt>
    <dgm:pt modelId="{97FD1CF3-39BC-4B20-B6EF-20122DA4F377}" type="pres">
      <dgm:prSet presAssocID="{13880C00-9DA3-4F4B-AB6F-66664454139D}" presName="compNode" presStyleCnt="0"/>
      <dgm:spPr/>
    </dgm:pt>
    <dgm:pt modelId="{153B5CA2-F0BE-49DF-ABAA-76879D491C82}" type="pres">
      <dgm:prSet presAssocID="{13880C00-9DA3-4F4B-AB6F-66664454139D}" presName="bgRect" presStyleLbl="bgShp" presStyleIdx="0" presStyleCnt="5"/>
      <dgm:spPr/>
    </dgm:pt>
    <dgm:pt modelId="{8DA8B7E2-D56C-426E-BF89-1124E273C9B6}" type="pres">
      <dgm:prSet presAssocID="{13880C00-9DA3-4F4B-AB6F-66664454139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676B6A94-121C-4EAE-895A-4F33179DBBEE}" type="pres">
      <dgm:prSet presAssocID="{13880C00-9DA3-4F4B-AB6F-66664454139D}" presName="spaceRect" presStyleCnt="0"/>
      <dgm:spPr/>
    </dgm:pt>
    <dgm:pt modelId="{8D117DBA-0514-4EBA-8A19-8172BD543DF6}" type="pres">
      <dgm:prSet presAssocID="{13880C00-9DA3-4F4B-AB6F-66664454139D}" presName="parTx" presStyleLbl="revTx" presStyleIdx="0" presStyleCnt="5">
        <dgm:presLayoutVars>
          <dgm:chMax val="0"/>
          <dgm:chPref val="0"/>
        </dgm:presLayoutVars>
      </dgm:prSet>
      <dgm:spPr/>
    </dgm:pt>
    <dgm:pt modelId="{C264D2CC-BB65-44A4-B8C4-ADCD7D48E7EE}" type="pres">
      <dgm:prSet presAssocID="{11945220-D25C-42A8-A6D4-E571B587A294}" presName="sibTrans" presStyleCnt="0"/>
      <dgm:spPr/>
    </dgm:pt>
    <dgm:pt modelId="{19455C57-E739-4979-AC89-D294197F5BDD}" type="pres">
      <dgm:prSet presAssocID="{032A08DE-6130-42C1-86FB-E10F368AAD69}" presName="compNode" presStyleCnt="0"/>
      <dgm:spPr/>
    </dgm:pt>
    <dgm:pt modelId="{ED0DFD39-B340-41C3-9CA3-776DCF288A32}" type="pres">
      <dgm:prSet presAssocID="{032A08DE-6130-42C1-86FB-E10F368AAD69}" presName="bgRect" presStyleLbl="bgShp" presStyleIdx="1" presStyleCnt="5"/>
      <dgm:spPr/>
    </dgm:pt>
    <dgm:pt modelId="{8C240B2A-5573-414D-A8FE-D14B6ED60D5F}" type="pres">
      <dgm:prSet presAssocID="{032A08DE-6130-42C1-86FB-E10F368AAD6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B093DFA3-D431-4FC5-A704-0A2A8EDD61DA}" type="pres">
      <dgm:prSet presAssocID="{032A08DE-6130-42C1-86FB-E10F368AAD69}" presName="spaceRect" presStyleCnt="0"/>
      <dgm:spPr/>
    </dgm:pt>
    <dgm:pt modelId="{A254329E-1D43-4E19-B1AF-72EF8F37A57D}" type="pres">
      <dgm:prSet presAssocID="{032A08DE-6130-42C1-86FB-E10F368AAD69}" presName="parTx" presStyleLbl="revTx" presStyleIdx="1" presStyleCnt="5">
        <dgm:presLayoutVars>
          <dgm:chMax val="0"/>
          <dgm:chPref val="0"/>
        </dgm:presLayoutVars>
      </dgm:prSet>
      <dgm:spPr/>
    </dgm:pt>
    <dgm:pt modelId="{A8EF4654-74C1-4267-991D-74DEF64A8DBB}" type="pres">
      <dgm:prSet presAssocID="{0312FC2E-4111-438A-9A6F-5F2A68715DAC}" presName="sibTrans" presStyleCnt="0"/>
      <dgm:spPr/>
    </dgm:pt>
    <dgm:pt modelId="{F652906D-9686-44C4-8CF2-A57CE61BCB09}" type="pres">
      <dgm:prSet presAssocID="{86377BAA-F54D-44EC-9DFE-4FB4A16892B7}" presName="compNode" presStyleCnt="0"/>
      <dgm:spPr/>
    </dgm:pt>
    <dgm:pt modelId="{B893CFD4-DBD6-4B8D-9220-1E3AF0022117}" type="pres">
      <dgm:prSet presAssocID="{86377BAA-F54D-44EC-9DFE-4FB4A16892B7}" presName="bgRect" presStyleLbl="bgShp" presStyleIdx="2" presStyleCnt="5"/>
      <dgm:spPr/>
    </dgm:pt>
    <dgm:pt modelId="{EA6669B3-A461-4E07-B69B-9FEECF80A1A9}" type="pres">
      <dgm:prSet presAssocID="{86377BAA-F54D-44EC-9DFE-4FB4A16892B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AB389972-EF60-4107-B7E4-70053CE226A0}" type="pres">
      <dgm:prSet presAssocID="{86377BAA-F54D-44EC-9DFE-4FB4A16892B7}" presName="spaceRect" presStyleCnt="0"/>
      <dgm:spPr/>
    </dgm:pt>
    <dgm:pt modelId="{D519FE96-FF9B-41C6-86E2-1BD2EB0A7A04}" type="pres">
      <dgm:prSet presAssocID="{86377BAA-F54D-44EC-9DFE-4FB4A16892B7}" presName="parTx" presStyleLbl="revTx" presStyleIdx="2" presStyleCnt="5">
        <dgm:presLayoutVars>
          <dgm:chMax val="0"/>
          <dgm:chPref val="0"/>
        </dgm:presLayoutVars>
      </dgm:prSet>
      <dgm:spPr/>
    </dgm:pt>
    <dgm:pt modelId="{2C9FEAC0-380F-4D89-BF54-69EA10B54FA9}" type="pres">
      <dgm:prSet presAssocID="{A2FF8B9C-8257-4F8E-B180-724266C56A80}" presName="sibTrans" presStyleCnt="0"/>
      <dgm:spPr/>
    </dgm:pt>
    <dgm:pt modelId="{D4ECD440-B290-4645-B053-9549B8570AAD}" type="pres">
      <dgm:prSet presAssocID="{D0F2F6FE-19D2-41CD-848A-28C4EA33A20E}" presName="compNode" presStyleCnt="0"/>
      <dgm:spPr/>
    </dgm:pt>
    <dgm:pt modelId="{32DA3F18-FDBE-45A2-801C-B4A8616A77C7}" type="pres">
      <dgm:prSet presAssocID="{D0F2F6FE-19D2-41CD-848A-28C4EA33A20E}" presName="bgRect" presStyleLbl="bgShp" presStyleIdx="3" presStyleCnt="5"/>
      <dgm:spPr/>
    </dgm:pt>
    <dgm:pt modelId="{94840D7F-8C8F-4597-9436-17D992229CF7}" type="pres">
      <dgm:prSet presAssocID="{D0F2F6FE-19D2-41CD-848A-28C4EA33A20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45C38D1-508A-4B79-A105-65E146AB32FF}" type="pres">
      <dgm:prSet presAssocID="{D0F2F6FE-19D2-41CD-848A-28C4EA33A20E}" presName="spaceRect" presStyleCnt="0"/>
      <dgm:spPr/>
    </dgm:pt>
    <dgm:pt modelId="{FDFD3277-7E90-4250-A756-2B4A43E619B2}" type="pres">
      <dgm:prSet presAssocID="{D0F2F6FE-19D2-41CD-848A-28C4EA33A20E}" presName="parTx" presStyleLbl="revTx" presStyleIdx="3" presStyleCnt="5">
        <dgm:presLayoutVars>
          <dgm:chMax val="0"/>
          <dgm:chPref val="0"/>
        </dgm:presLayoutVars>
      </dgm:prSet>
      <dgm:spPr/>
    </dgm:pt>
    <dgm:pt modelId="{2DD5A895-A9BE-4D89-AA96-B5F2C624BD66}" type="pres">
      <dgm:prSet presAssocID="{2F2E0D0B-8C3A-4F28-B9E3-8C8D490E018F}" presName="sibTrans" presStyleCnt="0"/>
      <dgm:spPr/>
    </dgm:pt>
    <dgm:pt modelId="{B1C4AF91-3EF5-4CD6-B184-A5A9EFDD62EB}" type="pres">
      <dgm:prSet presAssocID="{22F1D4DC-5967-49DB-9229-2B8CFDC7D327}" presName="compNode" presStyleCnt="0"/>
      <dgm:spPr/>
    </dgm:pt>
    <dgm:pt modelId="{D22499E0-E3DA-4998-B868-EE5CDAC70A9D}" type="pres">
      <dgm:prSet presAssocID="{22F1D4DC-5967-49DB-9229-2B8CFDC7D327}" presName="bgRect" presStyleLbl="bgShp" presStyleIdx="4" presStyleCnt="5"/>
      <dgm:spPr/>
    </dgm:pt>
    <dgm:pt modelId="{F6D8F436-E055-44B0-B571-6BA28BD66FAA}" type="pres">
      <dgm:prSet presAssocID="{22F1D4DC-5967-49DB-9229-2B8CFDC7D32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D66A3758-ED66-4506-B310-F6A20F7A014A}" type="pres">
      <dgm:prSet presAssocID="{22F1D4DC-5967-49DB-9229-2B8CFDC7D327}" presName="spaceRect" presStyleCnt="0"/>
      <dgm:spPr/>
    </dgm:pt>
    <dgm:pt modelId="{8478CA12-434A-463A-9F9D-BCD12534AD36}" type="pres">
      <dgm:prSet presAssocID="{22F1D4DC-5967-49DB-9229-2B8CFDC7D32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2BECE0A-E20C-9543-BB89-6C9BA395788C}" type="presOf" srcId="{F06D700D-BD3A-421D-BD95-40AFD5876394}" destId="{7B1EFDD6-740F-4C05-A315-6E70E2DD2F15}" srcOrd="0" destOrd="0" presId="urn:microsoft.com/office/officeart/2018/2/layout/IconVerticalSolidList"/>
    <dgm:cxn modelId="{302AF027-152D-4339-B3EF-C4E1412B0EBB}" srcId="{F06D700D-BD3A-421D-BD95-40AFD5876394}" destId="{13880C00-9DA3-4F4B-AB6F-66664454139D}" srcOrd="0" destOrd="0" parTransId="{23AE3732-0C1C-48A6-9166-4BFA64EA25BD}" sibTransId="{11945220-D25C-42A8-A6D4-E571B587A294}"/>
    <dgm:cxn modelId="{572EEB2B-241D-A049-ACF3-8E4D817A5463}" type="presOf" srcId="{86377BAA-F54D-44EC-9DFE-4FB4A16892B7}" destId="{D519FE96-FF9B-41C6-86E2-1BD2EB0A7A04}" srcOrd="0" destOrd="0" presId="urn:microsoft.com/office/officeart/2018/2/layout/IconVerticalSolidList"/>
    <dgm:cxn modelId="{0827FB34-1D5F-FF44-8448-DE8BA2206BAE}" type="presOf" srcId="{13880C00-9DA3-4F4B-AB6F-66664454139D}" destId="{8D117DBA-0514-4EBA-8A19-8172BD543DF6}" srcOrd="0" destOrd="0" presId="urn:microsoft.com/office/officeart/2018/2/layout/IconVerticalSolidList"/>
    <dgm:cxn modelId="{E897B141-F51F-40AE-BA4F-2E99FC4C9DF7}" srcId="{F06D700D-BD3A-421D-BD95-40AFD5876394}" destId="{032A08DE-6130-42C1-86FB-E10F368AAD69}" srcOrd="1" destOrd="0" parTransId="{E429C113-A65F-41D2-9F4C-09771D55A0C9}" sibTransId="{0312FC2E-4111-438A-9A6F-5F2A68715DAC}"/>
    <dgm:cxn modelId="{6DD7CF4C-C572-AB4B-84D7-96B092800AB8}" type="presOf" srcId="{D0F2F6FE-19D2-41CD-848A-28C4EA33A20E}" destId="{FDFD3277-7E90-4250-A756-2B4A43E619B2}" srcOrd="0" destOrd="0" presId="urn:microsoft.com/office/officeart/2018/2/layout/IconVerticalSolidList"/>
    <dgm:cxn modelId="{25CD4A5F-7089-41B4-AD00-DCCD39210EC1}" srcId="{F06D700D-BD3A-421D-BD95-40AFD5876394}" destId="{22F1D4DC-5967-49DB-9229-2B8CFDC7D327}" srcOrd="4" destOrd="0" parTransId="{9A5A44DF-AFA7-4C46-949B-73801C76F174}" sibTransId="{F4A108A4-60D5-4661-AA7F-35E5963007EA}"/>
    <dgm:cxn modelId="{1F841E64-812D-4941-B3EB-E5E3C2877DC8}" srcId="{F06D700D-BD3A-421D-BD95-40AFD5876394}" destId="{D0F2F6FE-19D2-41CD-848A-28C4EA33A20E}" srcOrd="3" destOrd="0" parTransId="{A55B61E5-9860-4D39-B480-8B49DE36AED4}" sibTransId="{2F2E0D0B-8C3A-4F28-B9E3-8C8D490E018F}"/>
    <dgm:cxn modelId="{53C5F874-B4D2-E846-8256-C48171A45F1E}" type="presOf" srcId="{032A08DE-6130-42C1-86FB-E10F368AAD69}" destId="{A254329E-1D43-4E19-B1AF-72EF8F37A57D}" srcOrd="0" destOrd="0" presId="urn:microsoft.com/office/officeart/2018/2/layout/IconVerticalSolidList"/>
    <dgm:cxn modelId="{6E47A29B-A66E-4E8D-B87C-405BF61229FB}" srcId="{F06D700D-BD3A-421D-BD95-40AFD5876394}" destId="{86377BAA-F54D-44EC-9DFE-4FB4A16892B7}" srcOrd="2" destOrd="0" parTransId="{31C289E4-BC3E-4886-835B-829411509738}" sibTransId="{A2FF8B9C-8257-4F8E-B180-724266C56A80}"/>
    <dgm:cxn modelId="{40D011D9-8CAD-A04F-AF0F-372873A8DBF8}" type="presOf" srcId="{22F1D4DC-5967-49DB-9229-2B8CFDC7D327}" destId="{8478CA12-434A-463A-9F9D-BCD12534AD36}" srcOrd="0" destOrd="0" presId="urn:microsoft.com/office/officeart/2018/2/layout/IconVerticalSolidList"/>
    <dgm:cxn modelId="{57046183-431F-F447-8847-07153180592E}" type="presParOf" srcId="{7B1EFDD6-740F-4C05-A315-6E70E2DD2F15}" destId="{97FD1CF3-39BC-4B20-B6EF-20122DA4F377}" srcOrd="0" destOrd="0" presId="urn:microsoft.com/office/officeart/2018/2/layout/IconVerticalSolidList"/>
    <dgm:cxn modelId="{C3DFCBAB-31FA-B047-8507-85862A6F6B4B}" type="presParOf" srcId="{97FD1CF3-39BC-4B20-B6EF-20122DA4F377}" destId="{153B5CA2-F0BE-49DF-ABAA-76879D491C82}" srcOrd="0" destOrd="0" presId="urn:microsoft.com/office/officeart/2018/2/layout/IconVerticalSolidList"/>
    <dgm:cxn modelId="{457ACECB-D6FD-7A4A-A5D8-EB837BEEA2E6}" type="presParOf" srcId="{97FD1CF3-39BC-4B20-B6EF-20122DA4F377}" destId="{8DA8B7E2-D56C-426E-BF89-1124E273C9B6}" srcOrd="1" destOrd="0" presId="urn:microsoft.com/office/officeart/2018/2/layout/IconVerticalSolidList"/>
    <dgm:cxn modelId="{40A8BAA7-A252-B940-8ABF-C599FA3B517D}" type="presParOf" srcId="{97FD1CF3-39BC-4B20-B6EF-20122DA4F377}" destId="{676B6A94-121C-4EAE-895A-4F33179DBBEE}" srcOrd="2" destOrd="0" presId="urn:microsoft.com/office/officeart/2018/2/layout/IconVerticalSolidList"/>
    <dgm:cxn modelId="{86C532CB-F97A-F942-8E33-4D3DC9687376}" type="presParOf" srcId="{97FD1CF3-39BC-4B20-B6EF-20122DA4F377}" destId="{8D117DBA-0514-4EBA-8A19-8172BD543DF6}" srcOrd="3" destOrd="0" presId="urn:microsoft.com/office/officeart/2018/2/layout/IconVerticalSolidList"/>
    <dgm:cxn modelId="{60EAEDCC-1B4E-294F-BAF3-4A938F529CA4}" type="presParOf" srcId="{7B1EFDD6-740F-4C05-A315-6E70E2DD2F15}" destId="{C264D2CC-BB65-44A4-B8C4-ADCD7D48E7EE}" srcOrd="1" destOrd="0" presId="urn:microsoft.com/office/officeart/2018/2/layout/IconVerticalSolidList"/>
    <dgm:cxn modelId="{A61AAAE9-779C-914E-A9C2-BDAD4087635B}" type="presParOf" srcId="{7B1EFDD6-740F-4C05-A315-6E70E2DD2F15}" destId="{19455C57-E739-4979-AC89-D294197F5BDD}" srcOrd="2" destOrd="0" presId="urn:microsoft.com/office/officeart/2018/2/layout/IconVerticalSolidList"/>
    <dgm:cxn modelId="{55B534A8-8654-6D48-96D5-AE97DAF9162B}" type="presParOf" srcId="{19455C57-E739-4979-AC89-D294197F5BDD}" destId="{ED0DFD39-B340-41C3-9CA3-776DCF288A32}" srcOrd="0" destOrd="0" presId="urn:microsoft.com/office/officeart/2018/2/layout/IconVerticalSolidList"/>
    <dgm:cxn modelId="{C8BC1A42-9B6B-814D-B545-9D6B142B7E33}" type="presParOf" srcId="{19455C57-E739-4979-AC89-D294197F5BDD}" destId="{8C240B2A-5573-414D-A8FE-D14B6ED60D5F}" srcOrd="1" destOrd="0" presId="urn:microsoft.com/office/officeart/2018/2/layout/IconVerticalSolidList"/>
    <dgm:cxn modelId="{E6A5B173-919F-4A4C-8340-596AE8378FD2}" type="presParOf" srcId="{19455C57-E739-4979-AC89-D294197F5BDD}" destId="{B093DFA3-D431-4FC5-A704-0A2A8EDD61DA}" srcOrd="2" destOrd="0" presId="urn:microsoft.com/office/officeart/2018/2/layout/IconVerticalSolidList"/>
    <dgm:cxn modelId="{44FCFE1C-BD7E-7E4B-B42A-DEE6B7ADADEC}" type="presParOf" srcId="{19455C57-E739-4979-AC89-D294197F5BDD}" destId="{A254329E-1D43-4E19-B1AF-72EF8F37A57D}" srcOrd="3" destOrd="0" presId="urn:microsoft.com/office/officeart/2018/2/layout/IconVerticalSolidList"/>
    <dgm:cxn modelId="{E8CBC884-E1A8-8448-80D0-32C16D265F96}" type="presParOf" srcId="{7B1EFDD6-740F-4C05-A315-6E70E2DD2F15}" destId="{A8EF4654-74C1-4267-991D-74DEF64A8DBB}" srcOrd="3" destOrd="0" presId="urn:microsoft.com/office/officeart/2018/2/layout/IconVerticalSolidList"/>
    <dgm:cxn modelId="{63374FA3-D39E-E64E-A245-1B49BE9EFC8F}" type="presParOf" srcId="{7B1EFDD6-740F-4C05-A315-6E70E2DD2F15}" destId="{F652906D-9686-44C4-8CF2-A57CE61BCB09}" srcOrd="4" destOrd="0" presId="urn:microsoft.com/office/officeart/2018/2/layout/IconVerticalSolidList"/>
    <dgm:cxn modelId="{FE40D751-B126-CF4F-8E31-3FD7A7380E05}" type="presParOf" srcId="{F652906D-9686-44C4-8CF2-A57CE61BCB09}" destId="{B893CFD4-DBD6-4B8D-9220-1E3AF0022117}" srcOrd="0" destOrd="0" presId="urn:microsoft.com/office/officeart/2018/2/layout/IconVerticalSolidList"/>
    <dgm:cxn modelId="{A0E3D3EC-75E2-454F-A74E-45306E0271F7}" type="presParOf" srcId="{F652906D-9686-44C4-8CF2-A57CE61BCB09}" destId="{EA6669B3-A461-4E07-B69B-9FEECF80A1A9}" srcOrd="1" destOrd="0" presId="urn:microsoft.com/office/officeart/2018/2/layout/IconVerticalSolidList"/>
    <dgm:cxn modelId="{53113232-527D-C346-9267-7610121143E7}" type="presParOf" srcId="{F652906D-9686-44C4-8CF2-A57CE61BCB09}" destId="{AB389972-EF60-4107-B7E4-70053CE226A0}" srcOrd="2" destOrd="0" presId="urn:microsoft.com/office/officeart/2018/2/layout/IconVerticalSolidList"/>
    <dgm:cxn modelId="{20C7C040-A0B3-4E43-B6B3-8E59A7765CDB}" type="presParOf" srcId="{F652906D-9686-44C4-8CF2-A57CE61BCB09}" destId="{D519FE96-FF9B-41C6-86E2-1BD2EB0A7A04}" srcOrd="3" destOrd="0" presId="urn:microsoft.com/office/officeart/2018/2/layout/IconVerticalSolidList"/>
    <dgm:cxn modelId="{66DDEF0F-9A9F-D040-86A4-2A69DF4C72CC}" type="presParOf" srcId="{7B1EFDD6-740F-4C05-A315-6E70E2DD2F15}" destId="{2C9FEAC0-380F-4D89-BF54-69EA10B54FA9}" srcOrd="5" destOrd="0" presId="urn:microsoft.com/office/officeart/2018/2/layout/IconVerticalSolidList"/>
    <dgm:cxn modelId="{AB8A1A20-5E42-6941-AF2B-5B5761287BD7}" type="presParOf" srcId="{7B1EFDD6-740F-4C05-A315-6E70E2DD2F15}" destId="{D4ECD440-B290-4645-B053-9549B8570AAD}" srcOrd="6" destOrd="0" presId="urn:microsoft.com/office/officeart/2018/2/layout/IconVerticalSolidList"/>
    <dgm:cxn modelId="{3AB6E151-C66A-EA41-92AC-146FFBDDD743}" type="presParOf" srcId="{D4ECD440-B290-4645-B053-9549B8570AAD}" destId="{32DA3F18-FDBE-45A2-801C-B4A8616A77C7}" srcOrd="0" destOrd="0" presId="urn:microsoft.com/office/officeart/2018/2/layout/IconVerticalSolidList"/>
    <dgm:cxn modelId="{BC841CC1-3F33-9044-9A5E-EA4AD0287F02}" type="presParOf" srcId="{D4ECD440-B290-4645-B053-9549B8570AAD}" destId="{94840D7F-8C8F-4597-9436-17D992229CF7}" srcOrd="1" destOrd="0" presId="urn:microsoft.com/office/officeart/2018/2/layout/IconVerticalSolidList"/>
    <dgm:cxn modelId="{BD1C164F-E14A-794F-9413-F0E4598C7E44}" type="presParOf" srcId="{D4ECD440-B290-4645-B053-9549B8570AAD}" destId="{045C38D1-508A-4B79-A105-65E146AB32FF}" srcOrd="2" destOrd="0" presId="urn:microsoft.com/office/officeart/2018/2/layout/IconVerticalSolidList"/>
    <dgm:cxn modelId="{E7EF579C-27A5-C94F-8FB3-929BBE7A53CE}" type="presParOf" srcId="{D4ECD440-B290-4645-B053-9549B8570AAD}" destId="{FDFD3277-7E90-4250-A756-2B4A43E619B2}" srcOrd="3" destOrd="0" presId="urn:microsoft.com/office/officeart/2018/2/layout/IconVerticalSolidList"/>
    <dgm:cxn modelId="{F01DB675-9C47-554A-9B98-0A51A623E836}" type="presParOf" srcId="{7B1EFDD6-740F-4C05-A315-6E70E2DD2F15}" destId="{2DD5A895-A9BE-4D89-AA96-B5F2C624BD66}" srcOrd="7" destOrd="0" presId="urn:microsoft.com/office/officeart/2018/2/layout/IconVerticalSolidList"/>
    <dgm:cxn modelId="{B1470FFD-A3F7-CF49-8CE8-E1AD4F11BFBA}" type="presParOf" srcId="{7B1EFDD6-740F-4C05-A315-6E70E2DD2F15}" destId="{B1C4AF91-3EF5-4CD6-B184-A5A9EFDD62EB}" srcOrd="8" destOrd="0" presId="urn:microsoft.com/office/officeart/2018/2/layout/IconVerticalSolidList"/>
    <dgm:cxn modelId="{E1EB6ADC-6B97-0C49-858D-E0399E6E220B}" type="presParOf" srcId="{B1C4AF91-3EF5-4CD6-B184-A5A9EFDD62EB}" destId="{D22499E0-E3DA-4998-B868-EE5CDAC70A9D}" srcOrd="0" destOrd="0" presId="urn:microsoft.com/office/officeart/2018/2/layout/IconVerticalSolidList"/>
    <dgm:cxn modelId="{4AC1AA7E-E870-AD42-AC77-A8AE37F99ACE}" type="presParOf" srcId="{B1C4AF91-3EF5-4CD6-B184-A5A9EFDD62EB}" destId="{F6D8F436-E055-44B0-B571-6BA28BD66FAA}" srcOrd="1" destOrd="0" presId="urn:microsoft.com/office/officeart/2018/2/layout/IconVerticalSolidList"/>
    <dgm:cxn modelId="{0BCBD9F1-4FC3-A747-8DB5-97D388CE264D}" type="presParOf" srcId="{B1C4AF91-3EF5-4CD6-B184-A5A9EFDD62EB}" destId="{D66A3758-ED66-4506-B310-F6A20F7A014A}" srcOrd="2" destOrd="0" presId="urn:microsoft.com/office/officeart/2018/2/layout/IconVerticalSolidList"/>
    <dgm:cxn modelId="{8F48559A-43C0-944F-8F77-86BCCE8BFA41}" type="presParOf" srcId="{B1C4AF91-3EF5-4CD6-B184-A5A9EFDD62EB}" destId="{8478CA12-434A-463A-9F9D-BCD12534AD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6710B1-7FD0-49CC-B1D1-FDD8E34EA3D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8725174F-4ACA-4076-BD3C-7EB6F59B9D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dpac.sd34@gmail.com</a:t>
          </a:r>
        </a:p>
      </dgm:t>
    </dgm:pt>
    <dgm:pt modelId="{69A72492-5D0B-4CF0-92E0-75C4208637E8}" type="parTrans" cxnId="{572F4218-40BA-4616-8309-B69216BAAFB2}">
      <dgm:prSet/>
      <dgm:spPr/>
      <dgm:t>
        <a:bodyPr/>
        <a:lstStyle/>
        <a:p>
          <a:endParaRPr lang="en-US"/>
        </a:p>
      </dgm:t>
    </dgm:pt>
    <dgm:pt modelId="{BFC69C77-9A47-40E2-9EAC-29AFA098481C}" type="sibTrans" cxnId="{572F4218-40BA-4616-8309-B69216BAAFB2}">
      <dgm:prSet/>
      <dgm:spPr/>
      <dgm:t>
        <a:bodyPr/>
        <a:lstStyle/>
        <a:p>
          <a:endParaRPr lang="en-US"/>
        </a:p>
      </dgm:t>
    </dgm:pt>
    <dgm:pt modelId="{C368C7CD-AF88-42D0-9599-6D3FDD221F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We’re here to support your PAC journey!</a:t>
          </a:r>
        </a:p>
      </dgm:t>
    </dgm:pt>
    <dgm:pt modelId="{56944DC3-6BA9-48EC-9C0E-1352790FA706}" type="parTrans" cxnId="{47F337A4-3CBF-4F35-A491-62735FF2B028}">
      <dgm:prSet/>
      <dgm:spPr/>
      <dgm:t>
        <a:bodyPr/>
        <a:lstStyle/>
        <a:p>
          <a:endParaRPr lang="en-US"/>
        </a:p>
      </dgm:t>
    </dgm:pt>
    <dgm:pt modelId="{6E7C6060-4ECD-478B-A4EC-E0858E8B284F}" type="sibTrans" cxnId="{47F337A4-3CBF-4F35-A491-62735FF2B028}">
      <dgm:prSet/>
      <dgm:spPr/>
      <dgm:t>
        <a:bodyPr/>
        <a:lstStyle/>
        <a:p>
          <a:endParaRPr lang="en-US"/>
        </a:p>
      </dgm:t>
    </dgm:pt>
    <dgm:pt modelId="{0D548775-D814-4F95-BC5C-E61148146981}" type="pres">
      <dgm:prSet presAssocID="{526710B1-7FD0-49CC-B1D1-FDD8E34EA3DC}" presName="root" presStyleCnt="0">
        <dgm:presLayoutVars>
          <dgm:dir/>
          <dgm:resizeHandles val="exact"/>
        </dgm:presLayoutVars>
      </dgm:prSet>
      <dgm:spPr/>
    </dgm:pt>
    <dgm:pt modelId="{1A381DB0-8808-4977-B34A-2519B060C62A}" type="pres">
      <dgm:prSet presAssocID="{8725174F-4ACA-4076-BD3C-7EB6F59B9D1E}" presName="compNode" presStyleCnt="0"/>
      <dgm:spPr/>
    </dgm:pt>
    <dgm:pt modelId="{A0BD9813-FA16-4401-981B-786DB3D5179A}" type="pres">
      <dgm:prSet presAssocID="{8725174F-4ACA-4076-BD3C-7EB6F59B9D1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27E65DDF-7766-4277-94C5-442344BC84D3}" type="pres">
      <dgm:prSet presAssocID="{8725174F-4ACA-4076-BD3C-7EB6F59B9D1E}" presName="spaceRect" presStyleCnt="0"/>
      <dgm:spPr/>
    </dgm:pt>
    <dgm:pt modelId="{950C7943-2321-4C46-8431-11095508374E}" type="pres">
      <dgm:prSet presAssocID="{8725174F-4ACA-4076-BD3C-7EB6F59B9D1E}" presName="textRect" presStyleLbl="revTx" presStyleIdx="0" presStyleCnt="2">
        <dgm:presLayoutVars>
          <dgm:chMax val="1"/>
          <dgm:chPref val="1"/>
        </dgm:presLayoutVars>
      </dgm:prSet>
      <dgm:spPr/>
    </dgm:pt>
    <dgm:pt modelId="{49D6B81F-5D5A-490C-8DF1-48038712F2CB}" type="pres">
      <dgm:prSet presAssocID="{BFC69C77-9A47-40E2-9EAC-29AFA098481C}" presName="sibTrans" presStyleCnt="0"/>
      <dgm:spPr/>
    </dgm:pt>
    <dgm:pt modelId="{8505C920-C2E9-4766-AA32-7C5C0A31056E}" type="pres">
      <dgm:prSet presAssocID="{C368C7CD-AF88-42D0-9599-6D3FDD221FF7}" presName="compNode" presStyleCnt="0"/>
      <dgm:spPr/>
    </dgm:pt>
    <dgm:pt modelId="{ABB13B7E-4853-4DDB-9F21-22029DC02FBE}" type="pres">
      <dgm:prSet presAssocID="{C368C7CD-AF88-42D0-9599-6D3FDD221FF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080FED1D-C5AE-437E-A85E-6EAF15C2ECD4}" type="pres">
      <dgm:prSet presAssocID="{C368C7CD-AF88-42D0-9599-6D3FDD221FF7}" presName="spaceRect" presStyleCnt="0"/>
      <dgm:spPr/>
    </dgm:pt>
    <dgm:pt modelId="{9F28E91A-28B4-449F-B685-F06BBCF24FE1}" type="pres">
      <dgm:prSet presAssocID="{C368C7CD-AF88-42D0-9599-6D3FDD221FF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EF10817-B89F-FE43-8450-B95536600B06}" type="presOf" srcId="{8725174F-4ACA-4076-BD3C-7EB6F59B9D1E}" destId="{950C7943-2321-4C46-8431-11095508374E}" srcOrd="0" destOrd="0" presId="urn:microsoft.com/office/officeart/2018/2/layout/IconLabelList"/>
    <dgm:cxn modelId="{572F4218-40BA-4616-8309-B69216BAAFB2}" srcId="{526710B1-7FD0-49CC-B1D1-FDD8E34EA3DC}" destId="{8725174F-4ACA-4076-BD3C-7EB6F59B9D1E}" srcOrd="0" destOrd="0" parTransId="{69A72492-5D0B-4CF0-92E0-75C4208637E8}" sibTransId="{BFC69C77-9A47-40E2-9EAC-29AFA098481C}"/>
    <dgm:cxn modelId="{E73D4689-5F54-F64F-B252-BF78F474CE45}" type="presOf" srcId="{526710B1-7FD0-49CC-B1D1-FDD8E34EA3DC}" destId="{0D548775-D814-4F95-BC5C-E61148146981}" srcOrd="0" destOrd="0" presId="urn:microsoft.com/office/officeart/2018/2/layout/IconLabelList"/>
    <dgm:cxn modelId="{47F337A4-3CBF-4F35-A491-62735FF2B028}" srcId="{526710B1-7FD0-49CC-B1D1-FDD8E34EA3DC}" destId="{C368C7CD-AF88-42D0-9599-6D3FDD221FF7}" srcOrd="1" destOrd="0" parTransId="{56944DC3-6BA9-48EC-9C0E-1352790FA706}" sibTransId="{6E7C6060-4ECD-478B-A4EC-E0858E8B284F}"/>
    <dgm:cxn modelId="{9A4D18E3-8E0F-B343-B3A1-E568984EC91E}" type="presOf" srcId="{C368C7CD-AF88-42D0-9599-6D3FDD221FF7}" destId="{9F28E91A-28B4-449F-B685-F06BBCF24FE1}" srcOrd="0" destOrd="0" presId="urn:microsoft.com/office/officeart/2018/2/layout/IconLabelList"/>
    <dgm:cxn modelId="{5E81D21B-3545-5144-90CF-0BF9C2F91019}" type="presParOf" srcId="{0D548775-D814-4F95-BC5C-E61148146981}" destId="{1A381DB0-8808-4977-B34A-2519B060C62A}" srcOrd="0" destOrd="0" presId="urn:microsoft.com/office/officeart/2018/2/layout/IconLabelList"/>
    <dgm:cxn modelId="{8F73A925-662E-854E-9FA0-B486D20E5C2A}" type="presParOf" srcId="{1A381DB0-8808-4977-B34A-2519B060C62A}" destId="{A0BD9813-FA16-4401-981B-786DB3D5179A}" srcOrd="0" destOrd="0" presId="urn:microsoft.com/office/officeart/2018/2/layout/IconLabelList"/>
    <dgm:cxn modelId="{D7DFB238-30CE-AE40-B5C0-21961D016CBF}" type="presParOf" srcId="{1A381DB0-8808-4977-B34A-2519B060C62A}" destId="{27E65DDF-7766-4277-94C5-442344BC84D3}" srcOrd="1" destOrd="0" presId="urn:microsoft.com/office/officeart/2018/2/layout/IconLabelList"/>
    <dgm:cxn modelId="{48659517-99AB-C042-98D7-4683A8E1D305}" type="presParOf" srcId="{1A381DB0-8808-4977-B34A-2519B060C62A}" destId="{950C7943-2321-4C46-8431-11095508374E}" srcOrd="2" destOrd="0" presId="urn:microsoft.com/office/officeart/2018/2/layout/IconLabelList"/>
    <dgm:cxn modelId="{51EDB4E5-1ED4-A441-A1E1-95BB422C76C5}" type="presParOf" srcId="{0D548775-D814-4F95-BC5C-E61148146981}" destId="{49D6B81F-5D5A-490C-8DF1-48038712F2CB}" srcOrd="1" destOrd="0" presId="urn:microsoft.com/office/officeart/2018/2/layout/IconLabelList"/>
    <dgm:cxn modelId="{58C0ACB4-DB45-ED49-9BAB-02F33853EE2B}" type="presParOf" srcId="{0D548775-D814-4F95-BC5C-E61148146981}" destId="{8505C920-C2E9-4766-AA32-7C5C0A31056E}" srcOrd="2" destOrd="0" presId="urn:microsoft.com/office/officeart/2018/2/layout/IconLabelList"/>
    <dgm:cxn modelId="{46A36A70-80AC-F547-9886-F312CAC02EF6}" type="presParOf" srcId="{8505C920-C2E9-4766-AA32-7C5C0A31056E}" destId="{ABB13B7E-4853-4DDB-9F21-22029DC02FBE}" srcOrd="0" destOrd="0" presId="urn:microsoft.com/office/officeart/2018/2/layout/IconLabelList"/>
    <dgm:cxn modelId="{FC1A17E6-6EBD-2C4E-B44E-BDFE58BD5E15}" type="presParOf" srcId="{8505C920-C2E9-4766-AA32-7C5C0A31056E}" destId="{080FED1D-C5AE-437E-A85E-6EAF15C2ECD4}" srcOrd="1" destOrd="0" presId="urn:microsoft.com/office/officeart/2018/2/layout/IconLabelList"/>
    <dgm:cxn modelId="{337DC1E5-9FC6-274D-B770-8A1495934A33}" type="presParOf" srcId="{8505C920-C2E9-4766-AA32-7C5C0A31056E}" destId="{9F28E91A-28B4-449F-B685-F06BBCF24FE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32D37-2BF8-0847-83A8-5F5744016868}">
      <dsp:nvSpPr>
        <dsp:cNvPr id="0" name=""/>
        <dsp:cNvSpPr/>
      </dsp:nvSpPr>
      <dsp:spPr>
        <a:xfrm>
          <a:off x="1262118" y="977"/>
          <a:ext cx="1890482" cy="11342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PAC: Advises school administration &amp; supports parents</a:t>
          </a:r>
        </a:p>
      </dsp:txBody>
      <dsp:txXfrm>
        <a:off x="1295340" y="34199"/>
        <a:ext cx="1824038" cy="1067845"/>
      </dsp:txXfrm>
    </dsp:sp>
    <dsp:sp modelId="{2B960BB7-4324-9D4A-8250-B833D412D2C0}">
      <dsp:nvSpPr>
        <dsp:cNvPr id="0" name=""/>
        <dsp:cNvSpPr/>
      </dsp:nvSpPr>
      <dsp:spPr>
        <a:xfrm rot="5400000">
          <a:off x="2006968" y="1267601"/>
          <a:ext cx="400782" cy="468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2066708" y="1301630"/>
        <a:ext cx="281303" cy="280547"/>
      </dsp:txXfrm>
    </dsp:sp>
    <dsp:sp modelId="{FAE24930-ADD9-524F-9310-F8974E8A6B9C}">
      <dsp:nvSpPr>
        <dsp:cNvPr id="0" name=""/>
        <dsp:cNvSpPr/>
      </dsp:nvSpPr>
      <dsp:spPr>
        <a:xfrm>
          <a:off x="1262118" y="1891460"/>
          <a:ext cx="1890482" cy="11342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DPAC: Advises the school district &amp; supports PACs</a:t>
          </a:r>
        </a:p>
      </dsp:txBody>
      <dsp:txXfrm>
        <a:off x="1295340" y="1924682"/>
        <a:ext cx="1824038" cy="1067845"/>
      </dsp:txXfrm>
    </dsp:sp>
    <dsp:sp modelId="{633244D5-88ED-984C-ADD5-7E28A1BE2768}">
      <dsp:nvSpPr>
        <dsp:cNvPr id="0" name=""/>
        <dsp:cNvSpPr/>
      </dsp:nvSpPr>
      <dsp:spPr>
        <a:xfrm rot="5400000">
          <a:off x="2006968" y="3158084"/>
          <a:ext cx="400782" cy="468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2066708" y="3192113"/>
        <a:ext cx="281303" cy="280547"/>
      </dsp:txXfrm>
    </dsp:sp>
    <dsp:sp modelId="{8D049275-7C0D-2640-ABD0-1B4BA6D7F3FF}">
      <dsp:nvSpPr>
        <dsp:cNvPr id="0" name=""/>
        <dsp:cNvSpPr/>
      </dsp:nvSpPr>
      <dsp:spPr>
        <a:xfrm>
          <a:off x="1262118" y="3781943"/>
          <a:ext cx="1890482" cy="1134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BCCPAC: Provincial voice of parents; supports PACs and DPACs</a:t>
          </a:r>
        </a:p>
      </dsp:txBody>
      <dsp:txXfrm>
        <a:off x="1295340" y="3815165"/>
        <a:ext cx="1824038" cy="1067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32D37-2BF8-0847-83A8-5F5744016868}">
      <dsp:nvSpPr>
        <dsp:cNvPr id="0" name=""/>
        <dsp:cNvSpPr/>
      </dsp:nvSpPr>
      <dsp:spPr>
        <a:xfrm>
          <a:off x="1262118" y="977"/>
          <a:ext cx="1890482" cy="1134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School Administration</a:t>
          </a:r>
        </a:p>
      </dsp:txBody>
      <dsp:txXfrm>
        <a:off x="1295340" y="34199"/>
        <a:ext cx="1824038" cy="1067845"/>
      </dsp:txXfrm>
    </dsp:sp>
    <dsp:sp modelId="{2B960BB7-4324-9D4A-8250-B833D412D2C0}">
      <dsp:nvSpPr>
        <dsp:cNvPr id="0" name=""/>
        <dsp:cNvSpPr/>
      </dsp:nvSpPr>
      <dsp:spPr>
        <a:xfrm rot="5400000">
          <a:off x="2006968" y="1267601"/>
          <a:ext cx="400782" cy="4688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2066708" y="1301630"/>
        <a:ext cx="281303" cy="280547"/>
      </dsp:txXfrm>
    </dsp:sp>
    <dsp:sp modelId="{FAE24930-ADD9-524F-9310-F8974E8A6B9C}">
      <dsp:nvSpPr>
        <dsp:cNvPr id="0" name=""/>
        <dsp:cNvSpPr/>
      </dsp:nvSpPr>
      <dsp:spPr>
        <a:xfrm>
          <a:off x="1262118" y="1891460"/>
          <a:ext cx="1890482" cy="1134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School District</a:t>
          </a:r>
        </a:p>
      </dsp:txBody>
      <dsp:txXfrm>
        <a:off x="1295340" y="1924682"/>
        <a:ext cx="1824038" cy="1067845"/>
      </dsp:txXfrm>
    </dsp:sp>
    <dsp:sp modelId="{633244D5-88ED-984C-ADD5-7E28A1BE2768}">
      <dsp:nvSpPr>
        <dsp:cNvPr id="0" name=""/>
        <dsp:cNvSpPr/>
      </dsp:nvSpPr>
      <dsp:spPr>
        <a:xfrm rot="5400000">
          <a:off x="2006968" y="3158084"/>
          <a:ext cx="400782" cy="4688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2066708" y="3192113"/>
        <a:ext cx="281303" cy="280547"/>
      </dsp:txXfrm>
    </dsp:sp>
    <dsp:sp modelId="{8D049275-7C0D-2640-ABD0-1B4BA6D7F3FF}">
      <dsp:nvSpPr>
        <dsp:cNvPr id="0" name=""/>
        <dsp:cNvSpPr/>
      </dsp:nvSpPr>
      <dsp:spPr>
        <a:xfrm>
          <a:off x="1262118" y="3781943"/>
          <a:ext cx="1890482" cy="1134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Ministry of Education and Childcare</a:t>
          </a:r>
        </a:p>
      </dsp:txBody>
      <dsp:txXfrm>
        <a:off x="1295340" y="3815165"/>
        <a:ext cx="1824038" cy="1067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95F45-76BE-B643-81B1-EC3E4E789FBB}">
      <dsp:nvSpPr>
        <dsp:cNvPr id="0" name=""/>
        <dsp:cNvSpPr/>
      </dsp:nvSpPr>
      <dsp:spPr>
        <a:xfrm>
          <a:off x="0" y="1507"/>
          <a:ext cx="72190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F64FD-B4ED-0749-88C0-750E2B94D63F}">
      <dsp:nvSpPr>
        <dsp:cNvPr id="0" name=""/>
        <dsp:cNvSpPr/>
      </dsp:nvSpPr>
      <dsp:spPr>
        <a:xfrm>
          <a:off x="0" y="1507"/>
          <a:ext cx="7219037" cy="51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Recognized under School Act, Section 8</a:t>
          </a:r>
        </a:p>
      </dsp:txBody>
      <dsp:txXfrm>
        <a:off x="0" y="1507"/>
        <a:ext cx="7219037" cy="513907"/>
      </dsp:txXfrm>
    </dsp:sp>
    <dsp:sp modelId="{FB580801-26A5-7D44-AEB2-D772819B35D0}">
      <dsp:nvSpPr>
        <dsp:cNvPr id="0" name=""/>
        <dsp:cNvSpPr/>
      </dsp:nvSpPr>
      <dsp:spPr>
        <a:xfrm>
          <a:off x="0" y="515414"/>
          <a:ext cx="72190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8252B-6333-F348-8503-370E211E2DF7}">
      <dsp:nvSpPr>
        <dsp:cNvPr id="0" name=""/>
        <dsp:cNvSpPr/>
      </dsp:nvSpPr>
      <dsp:spPr>
        <a:xfrm>
          <a:off x="0" y="515414"/>
          <a:ext cx="7219037" cy="51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Self-governing with required Bylaws</a:t>
          </a:r>
        </a:p>
      </dsp:txBody>
      <dsp:txXfrm>
        <a:off x="0" y="515414"/>
        <a:ext cx="7219037" cy="513907"/>
      </dsp:txXfrm>
    </dsp:sp>
    <dsp:sp modelId="{8B7B1CF5-B082-E74D-8843-04A99BA4F77D}">
      <dsp:nvSpPr>
        <dsp:cNvPr id="0" name=""/>
        <dsp:cNvSpPr/>
      </dsp:nvSpPr>
      <dsp:spPr>
        <a:xfrm>
          <a:off x="0" y="1029322"/>
          <a:ext cx="72190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83A20-F781-7041-B18E-4620685B6A49}">
      <dsp:nvSpPr>
        <dsp:cNvPr id="0" name=""/>
        <dsp:cNvSpPr/>
      </dsp:nvSpPr>
      <dsp:spPr>
        <a:xfrm>
          <a:off x="0" y="1029322"/>
          <a:ext cx="7219037" cy="51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Official collective voice of parents</a:t>
          </a:r>
        </a:p>
      </dsp:txBody>
      <dsp:txXfrm>
        <a:off x="0" y="1029322"/>
        <a:ext cx="7219037" cy="513907"/>
      </dsp:txXfrm>
    </dsp:sp>
    <dsp:sp modelId="{B61A90B0-6A61-9840-B842-603035438116}">
      <dsp:nvSpPr>
        <dsp:cNvPr id="0" name=""/>
        <dsp:cNvSpPr/>
      </dsp:nvSpPr>
      <dsp:spPr>
        <a:xfrm>
          <a:off x="0" y="1543230"/>
          <a:ext cx="72190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3FCA6-B2DD-4648-946E-B64A40CEDE1A}">
      <dsp:nvSpPr>
        <dsp:cNvPr id="0" name=""/>
        <dsp:cNvSpPr/>
      </dsp:nvSpPr>
      <dsp:spPr>
        <a:xfrm>
          <a:off x="0" y="1543230"/>
          <a:ext cx="7219037" cy="51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Run by parents for parents</a:t>
          </a:r>
        </a:p>
      </dsp:txBody>
      <dsp:txXfrm>
        <a:off x="0" y="1543230"/>
        <a:ext cx="7219037" cy="513907"/>
      </dsp:txXfrm>
    </dsp:sp>
    <dsp:sp modelId="{3A70E0EA-3CFE-8D4E-87D5-DE5E920E7A75}">
      <dsp:nvSpPr>
        <dsp:cNvPr id="0" name=""/>
        <dsp:cNvSpPr/>
      </dsp:nvSpPr>
      <dsp:spPr>
        <a:xfrm>
          <a:off x="0" y="2057138"/>
          <a:ext cx="72190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DE37D-FE3A-5840-BC41-C9D0D570444C}">
      <dsp:nvSpPr>
        <dsp:cNvPr id="0" name=""/>
        <dsp:cNvSpPr/>
      </dsp:nvSpPr>
      <dsp:spPr>
        <a:xfrm>
          <a:off x="0" y="2057138"/>
          <a:ext cx="7219037" cy="51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Membership is automatic</a:t>
          </a:r>
        </a:p>
      </dsp:txBody>
      <dsp:txXfrm>
        <a:off x="0" y="2057138"/>
        <a:ext cx="7219037" cy="513907"/>
      </dsp:txXfrm>
    </dsp:sp>
    <dsp:sp modelId="{A286BFC6-93F9-F248-B1F9-224F23CC1E7E}">
      <dsp:nvSpPr>
        <dsp:cNvPr id="0" name=""/>
        <dsp:cNvSpPr/>
      </dsp:nvSpPr>
      <dsp:spPr>
        <a:xfrm>
          <a:off x="0" y="2571046"/>
          <a:ext cx="72190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20FBB-40DE-7E43-80D4-C1875B9BFDB5}">
      <dsp:nvSpPr>
        <dsp:cNvPr id="0" name=""/>
        <dsp:cNvSpPr/>
      </dsp:nvSpPr>
      <dsp:spPr>
        <a:xfrm>
          <a:off x="0" y="2571046"/>
          <a:ext cx="7219037" cy="51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Not a forum for individual issues</a:t>
          </a:r>
        </a:p>
      </dsp:txBody>
      <dsp:txXfrm>
        <a:off x="0" y="2571046"/>
        <a:ext cx="7219037" cy="5139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ADE12-F44E-764F-940E-E204543966C4}">
      <dsp:nvSpPr>
        <dsp:cNvPr id="0" name=""/>
        <dsp:cNvSpPr/>
      </dsp:nvSpPr>
      <dsp:spPr>
        <a:xfrm rot="5400000">
          <a:off x="5000041" y="-2222549"/>
          <a:ext cx="333970" cy="486308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Advise school staff on parent feedback</a:t>
          </a:r>
        </a:p>
      </dsp:txBody>
      <dsp:txXfrm rot="-5400000">
        <a:off x="2735485" y="58310"/>
        <a:ext cx="4846780" cy="301364"/>
      </dsp:txXfrm>
    </dsp:sp>
    <dsp:sp modelId="{A25DD8CC-8859-9348-826B-40FEFF2EDDE3}">
      <dsp:nvSpPr>
        <dsp:cNvPr id="0" name=""/>
        <dsp:cNvSpPr/>
      </dsp:nvSpPr>
      <dsp:spPr>
        <a:xfrm>
          <a:off x="0" y="260"/>
          <a:ext cx="2735484" cy="4174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Advise</a:t>
          </a:r>
        </a:p>
      </dsp:txBody>
      <dsp:txXfrm>
        <a:off x="20379" y="20639"/>
        <a:ext cx="2694726" cy="376704"/>
      </dsp:txXfrm>
    </dsp:sp>
    <dsp:sp modelId="{E07F4E52-4368-0A45-99B4-2F3700AFD09A}">
      <dsp:nvSpPr>
        <dsp:cNvPr id="0" name=""/>
        <dsp:cNvSpPr/>
      </dsp:nvSpPr>
      <dsp:spPr>
        <a:xfrm rot="5400000">
          <a:off x="5000041" y="-1784213"/>
          <a:ext cx="333970" cy="486308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Organize activities and provide education</a:t>
          </a:r>
        </a:p>
      </dsp:txBody>
      <dsp:txXfrm rot="-5400000">
        <a:off x="2735485" y="496646"/>
        <a:ext cx="4846780" cy="301364"/>
      </dsp:txXfrm>
    </dsp:sp>
    <dsp:sp modelId="{46B270A2-4629-F547-8CE0-0D9FF68FAC8F}">
      <dsp:nvSpPr>
        <dsp:cNvPr id="0" name=""/>
        <dsp:cNvSpPr/>
      </dsp:nvSpPr>
      <dsp:spPr>
        <a:xfrm>
          <a:off x="0" y="438596"/>
          <a:ext cx="2735484" cy="4174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Organize</a:t>
          </a:r>
        </a:p>
      </dsp:txBody>
      <dsp:txXfrm>
        <a:off x="20379" y="458975"/>
        <a:ext cx="2694726" cy="376704"/>
      </dsp:txXfrm>
    </dsp:sp>
    <dsp:sp modelId="{4C6CB740-7029-E04E-947B-0B279433A3F4}">
      <dsp:nvSpPr>
        <dsp:cNvPr id="0" name=""/>
        <dsp:cNvSpPr/>
      </dsp:nvSpPr>
      <dsp:spPr>
        <a:xfrm rot="5400000">
          <a:off x="5000041" y="-1345877"/>
          <a:ext cx="333970" cy="486308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Encourage parent involvement</a:t>
          </a:r>
        </a:p>
      </dsp:txBody>
      <dsp:txXfrm rot="-5400000">
        <a:off x="2735485" y="934982"/>
        <a:ext cx="4846780" cy="301364"/>
      </dsp:txXfrm>
    </dsp:sp>
    <dsp:sp modelId="{88EFBFF6-1E5B-2C4F-B7A6-71DA065CC79D}">
      <dsp:nvSpPr>
        <dsp:cNvPr id="0" name=""/>
        <dsp:cNvSpPr/>
      </dsp:nvSpPr>
      <dsp:spPr>
        <a:xfrm>
          <a:off x="0" y="876932"/>
          <a:ext cx="2735484" cy="4174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Encourage</a:t>
          </a:r>
        </a:p>
      </dsp:txBody>
      <dsp:txXfrm>
        <a:off x="20379" y="897311"/>
        <a:ext cx="2694726" cy="376704"/>
      </dsp:txXfrm>
    </dsp:sp>
    <dsp:sp modelId="{837AA388-6504-B541-A3DA-9575434C97EC}">
      <dsp:nvSpPr>
        <dsp:cNvPr id="0" name=""/>
        <dsp:cNvSpPr/>
      </dsp:nvSpPr>
      <dsp:spPr>
        <a:xfrm rot="5400000">
          <a:off x="5000041" y="-907541"/>
          <a:ext cx="333970" cy="486308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Advocate and connect parents to supports</a:t>
          </a:r>
        </a:p>
      </dsp:txBody>
      <dsp:txXfrm rot="-5400000">
        <a:off x="2735485" y="1373318"/>
        <a:ext cx="4846780" cy="301364"/>
      </dsp:txXfrm>
    </dsp:sp>
    <dsp:sp modelId="{5E36C929-5200-FE45-ADAB-F5C69B015D1F}">
      <dsp:nvSpPr>
        <dsp:cNvPr id="0" name=""/>
        <dsp:cNvSpPr/>
      </dsp:nvSpPr>
      <dsp:spPr>
        <a:xfrm>
          <a:off x="0" y="1315268"/>
          <a:ext cx="2735484" cy="4174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Advocate and connect</a:t>
          </a:r>
        </a:p>
      </dsp:txBody>
      <dsp:txXfrm>
        <a:off x="20379" y="1335647"/>
        <a:ext cx="2694726" cy="376704"/>
      </dsp:txXfrm>
    </dsp:sp>
    <dsp:sp modelId="{81D0650B-AE90-8B4E-946E-182573C67898}">
      <dsp:nvSpPr>
        <dsp:cNvPr id="0" name=""/>
        <dsp:cNvSpPr/>
      </dsp:nvSpPr>
      <dsp:spPr>
        <a:xfrm rot="5400000">
          <a:off x="5000041" y="-469205"/>
          <a:ext cx="333970" cy="486308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Communicate and build home-school cooperation</a:t>
          </a:r>
        </a:p>
      </dsp:txBody>
      <dsp:txXfrm rot="-5400000">
        <a:off x="2735485" y="1811654"/>
        <a:ext cx="4846780" cy="301364"/>
      </dsp:txXfrm>
    </dsp:sp>
    <dsp:sp modelId="{70571E5E-7426-B442-ADA0-E899D152E2B7}">
      <dsp:nvSpPr>
        <dsp:cNvPr id="0" name=""/>
        <dsp:cNvSpPr/>
      </dsp:nvSpPr>
      <dsp:spPr>
        <a:xfrm>
          <a:off x="0" y="1753604"/>
          <a:ext cx="2735484" cy="4174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Communicate and build</a:t>
          </a:r>
        </a:p>
      </dsp:txBody>
      <dsp:txXfrm>
        <a:off x="20379" y="1773983"/>
        <a:ext cx="2694726" cy="376704"/>
      </dsp:txXfrm>
    </dsp:sp>
    <dsp:sp modelId="{BF2710EC-8960-3D46-ABC9-43F24241B0FE}">
      <dsp:nvSpPr>
        <dsp:cNvPr id="0" name=""/>
        <dsp:cNvSpPr/>
      </dsp:nvSpPr>
      <dsp:spPr>
        <a:xfrm rot="5400000">
          <a:off x="5000041" y="-30869"/>
          <a:ext cx="333970" cy="486308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Provide financial support for PAC goals</a:t>
          </a:r>
        </a:p>
      </dsp:txBody>
      <dsp:txXfrm rot="-5400000">
        <a:off x="2735485" y="2249990"/>
        <a:ext cx="4846780" cy="301364"/>
      </dsp:txXfrm>
    </dsp:sp>
    <dsp:sp modelId="{AF9795FD-BB47-C547-AC44-4E65CEB40305}">
      <dsp:nvSpPr>
        <dsp:cNvPr id="0" name=""/>
        <dsp:cNvSpPr/>
      </dsp:nvSpPr>
      <dsp:spPr>
        <a:xfrm>
          <a:off x="0" y="2191940"/>
          <a:ext cx="2735484" cy="4174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Provide</a:t>
          </a:r>
        </a:p>
      </dsp:txBody>
      <dsp:txXfrm>
        <a:off x="20379" y="2212319"/>
        <a:ext cx="2694726" cy="376704"/>
      </dsp:txXfrm>
    </dsp:sp>
    <dsp:sp modelId="{C6761989-BDE8-7141-A528-12D227275570}">
      <dsp:nvSpPr>
        <dsp:cNvPr id="0" name=""/>
        <dsp:cNvSpPr/>
      </dsp:nvSpPr>
      <dsp:spPr>
        <a:xfrm rot="5400000">
          <a:off x="5000041" y="407466"/>
          <a:ext cx="333970" cy="486308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Participate in DPAC activities</a:t>
          </a:r>
        </a:p>
      </dsp:txBody>
      <dsp:txXfrm rot="-5400000">
        <a:off x="2735485" y="2688326"/>
        <a:ext cx="4846780" cy="301364"/>
      </dsp:txXfrm>
    </dsp:sp>
    <dsp:sp modelId="{AD00E256-4B8E-954D-A64E-29AECEF288B8}">
      <dsp:nvSpPr>
        <dsp:cNvPr id="0" name=""/>
        <dsp:cNvSpPr/>
      </dsp:nvSpPr>
      <dsp:spPr>
        <a:xfrm>
          <a:off x="0" y="2630276"/>
          <a:ext cx="2735484" cy="4174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Participate in</a:t>
          </a:r>
        </a:p>
      </dsp:txBody>
      <dsp:txXfrm>
        <a:off x="20379" y="2650655"/>
        <a:ext cx="2694726" cy="3767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18DE5-C38F-4B9D-9D1D-387E1C651224}">
      <dsp:nvSpPr>
        <dsp:cNvPr id="0" name=""/>
        <dsp:cNvSpPr/>
      </dsp:nvSpPr>
      <dsp:spPr>
        <a:xfrm>
          <a:off x="0" y="2177"/>
          <a:ext cx="4793456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85C4A-27FB-407A-BEA9-F3254020BA43}">
      <dsp:nvSpPr>
        <dsp:cNvPr id="0" name=""/>
        <dsp:cNvSpPr/>
      </dsp:nvSpPr>
      <dsp:spPr>
        <a:xfrm>
          <a:off x="333853" y="250498"/>
          <a:ext cx="607006" cy="607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333D1-099A-4720-AFE7-B21828BA2CC5}">
      <dsp:nvSpPr>
        <dsp:cNvPr id="0" name=""/>
        <dsp:cNvSpPr/>
      </dsp:nvSpPr>
      <dsp:spPr>
        <a:xfrm>
          <a:off x="1274714" y="2177"/>
          <a:ext cx="3518741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Stay focused and respectful</a:t>
          </a:r>
        </a:p>
      </dsp:txBody>
      <dsp:txXfrm>
        <a:off x="1274714" y="2177"/>
        <a:ext cx="3518741" cy="1103648"/>
      </dsp:txXfrm>
    </dsp:sp>
    <dsp:sp modelId="{6DD3ECD2-94FA-4863-8295-008A7CBDEEB6}">
      <dsp:nvSpPr>
        <dsp:cNvPr id="0" name=""/>
        <dsp:cNvSpPr/>
      </dsp:nvSpPr>
      <dsp:spPr>
        <a:xfrm>
          <a:off x="0" y="1381738"/>
          <a:ext cx="4793456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507F4-4AFD-4C30-9E83-4E9FB2B2826E}">
      <dsp:nvSpPr>
        <dsp:cNvPr id="0" name=""/>
        <dsp:cNvSpPr/>
      </dsp:nvSpPr>
      <dsp:spPr>
        <a:xfrm>
          <a:off x="333853" y="1630059"/>
          <a:ext cx="607006" cy="607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3E722-081B-4D0F-9357-BE98E9A90E11}">
      <dsp:nvSpPr>
        <dsp:cNvPr id="0" name=""/>
        <dsp:cNvSpPr/>
      </dsp:nvSpPr>
      <dsp:spPr>
        <a:xfrm>
          <a:off x="1274714" y="1381738"/>
          <a:ext cx="3518741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Chair and agenda keep things on track</a:t>
          </a:r>
        </a:p>
      </dsp:txBody>
      <dsp:txXfrm>
        <a:off x="1274714" y="1381738"/>
        <a:ext cx="3518741" cy="1103648"/>
      </dsp:txXfrm>
    </dsp:sp>
    <dsp:sp modelId="{10B56EE7-B06B-4C5E-8E78-B0FB80022547}">
      <dsp:nvSpPr>
        <dsp:cNvPr id="0" name=""/>
        <dsp:cNvSpPr/>
      </dsp:nvSpPr>
      <dsp:spPr>
        <a:xfrm>
          <a:off x="0" y="2761299"/>
          <a:ext cx="4793456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45B37-F088-417A-8B81-F79023B40750}">
      <dsp:nvSpPr>
        <dsp:cNvPr id="0" name=""/>
        <dsp:cNvSpPr/>
      </dsp:nvSpPr>
      <dsp:spPr>
        <a:xfrm>
          <a:off x="333853" y="3009620"/>
          <a:ext cx="607006" cy="6070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715E4-CD46-4976-94DD-C9065C4F1832}">
      <dsp:nvSpPr>
        <dsp:cNvPr id="0" name=""/>
        <dsp:cNvSpPr/>
      </dsp:nvSpPr>
      <dsp:spPr>
        <a:xfrm>
          <a:off x="1274714" y="2761299"/>
          <a:ext cx="3518741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Robert’s Rules = fair, structured decision-making</a:t>
          </a:r>
        </a:p>
      </dsp:txBody>
      <dsp:txXfrm>
        <a:off x="1274714" y="2761299"/>
        <a:ext cx="3518741" cy="1103648"/>
      </dsp:txXfrm>
    </dsp:sp>
    <dsp:sp modelId="{650C5B9E-67A7-4A2E-9711-BC474C6D4289}">
      <dsp:nvSpPr>
        <dsp:cNvPr id="0" name=""/>
        <dsp:cNvSpPr/>
      </dsp:nvSpPr>
      <dsp:spPr>
        <a:xfrm>
          <a:off x="0" y="4140860"/>
          <a:ext cx="4793456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F220A-E3E8-4B81-AC94-004FEC813804}">
      <dsp:nvSpPr>
        <dsp:cNvPr id="0" name=""/>
        <dsp:cNvSpPr/>
      </dsp:nvSpPr>
      <dsp:spPr>
        <a:xfrm>
          <a:off x="333853" y="4389181"/>
          <a:ext cx="607006" cy="6070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F833B-CA8F-4238-861C-A79072A97294}">
      <dsp:nvSpPr>
        <dsp:cNvPr id="0" name=""/>
        <dsp:cNvSpPr/>
      </dsp:nvSpPr>
      <dsp:spPr>
        <a:xfrm>
          <a:off x="1274714" y="4140860"/>
          <a:ext cx="3518741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Modify if needed (unless Bylaws say otherwise)</a:t>
          </a:r>
        </a:p>
      </dsp:txBody>
      <dsp:txXfrm>
        <a:off x="1274714" y="4140860"/>
        <a:ext cx="3518741" cy="11036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A2979-20F7-42A2-B8CA-24321F352325}">
      <dsp:nvSpPr>
        <dsp:cNvPr id="0" name=""/>
        <dsp:cNvSpPr/>
      </dsp:nvSpPr>
      <dsp:spPr>
        <a:xfrm>
          <a:off x="0" y="1105"/>
          <a:ext cx="4797985" cy="4709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E5D50-CC0A-46F9-9F8B-925301B25B19}">
      <dsp:nvSpPr>
        <dsp:cNvPr id="0" name=""/>
        <dsp:cNvSpPr/>
      </dsp:nvSpPr>
      <dsp:spPr>
        <a:xfrm>
          <a:off x="142449" y="107059"/>
          <a:ext cx="258999" cy="2589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C4D79-CEA8-409B-A390-46458F6CABC2}">
      <dsp:nvSpPr>
        <dsp:cNvPr id="0" name=""/>
        <dsp:cNvSpPr/>
      </dsp:nvSpPr>
      <dsp:spPr>
        <a:xfrm>
          <a:off x="543899" y="1105"/>
          <a:ext cx="4254085" cy="47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838" tIns="49838" rIns="49838" bIns="4983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Official spokesperson</a:t>
          </a:r>
        </a:p>
      </dsp:txBody>
      <dsp:txXfrm>
        <a:off x="543899" y="1105"/>
        <a:ext cx="4254085" cy="470908"/>
      </dsp:txXfrm>
    </dsp:sp>
    <dsp:sp modelId="{ED42798E-347B-43DC-BDC6-AC39C3303461}">
      <dsp:nvSpPr>
        <dsp:cNvPr id="0" name=""/>
        <dsp:cNvSpPr/>
      </dsp:nvSpPr>
      <dsp:spPr>
        <a:xfrm>
          <a:off x="0" y="589741"/>
          <a:ext cx="4797985" cy="4709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58A9C-8BCB-4724-8500-F5DD5E4DFA3A}">
      <dsp:nvSpPr>
        <dsp:cNvPr id="0" name=""/>
        <dsp:cNvSpPr/>
      </dsp:nvSpPr>
      <dsp:spPr>
        <a:xfrm>
          <a:off x="142449" y="695695"/>
          <a:ext cx="258999" cy="2589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CC3E8-28FE-4BEE-981F-4061C6F3991B}">
      <dsp:nvSpPr>
        <dsp:cNvPr id="0" name=""/>
        <dsp:cNvSpPr/>
      </dsp:nvSpPr>
      <dsp:spPr>
        <a:xfrm>
          <a:off x="543899" y="589741"/>
          <a:ext cx="4254085" cy="47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838" tIns="49838" rIns="49838" bIns="4983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Preside over meetings</a:t>
          </a:r>
        </a:p>
      </dsp:txBody>
      <dsp:txXfrm>
        <a:off x="543899" y="589741"/>
        <a:ext cx="4254085" cy="470908"/>
      </dsp:txXfrm>
    </dsp:sp>
    <dsp:sp modelId="{CF09B473-F14E-422A-A1BE-7751A56B72C7}">
      <dsp:nvSpPr>
        <dsp:cNvPr id="0" name=""/>
        <dsp:cNvSpPr/>
      </dsp:nvSpPr>
      <dsp:spPr>
        <a:xfrm>
          <a:off x="0" y="1178377"/>
          <a:ext cx="4797985" cy="4709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C49A4-FAC9-4211-91CD-E6315CFAB383}">
      <dsp:nvSpPr>
        <dsp:cNvPr id="0" name=""/>
        <dsp:cNvSpPr/>
      </dsp:nvSpPr>
      <dsp:spPr>
        <a:xfrm>
          <a:off x="142449" y="1284331"/>
          <a:ext cx="258999" cy="2589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FCA3-7D4A-4DAE-9445-7E346E56A0A3}">
      <dsp:nvSpPr>
        <dsp:cNvPr id="0" name=""/>
        <dsp:cNvSpPr/>
      </dsp:nvSpPr>
      <dsp:spPr>
        <a:xfrm>
          <a:off x="543899" y="1178377"/>
          <a:ext cx="4254085" cy="47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838" tIns="49838" rIns="49838" bIns="4983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Prepare agendas</a:t>
          </a:r>
        </a:p>
      </dsp:txBody>
      <dsp:txXfrm>
        <a:off x="543899" y="1178377"/>
        <a:ext cx="4254085" cy="470908"/>
      </dsp:txXfrm>
    </dsp:sp>
    <dsp:sp modelId="{10F3A208-AA66-40EA-A08A-2792786271EF}">
      <dsp:nvSpPr>
        <dsp:cNvPr id="0" name=""/>
        <dsp:cNvSpPr/>
      </dsp:nvSpPr>
      <dsp:spPr>
        <a:xfrm>
          <a:off x="0" y="1767013"/>
          <a:ext cx="4797985" cy="4709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5EFDD-63D9-4C03-ACDD-3DB3A130B06F}">
      <dsp:nvSpPr>
        <dsp:cNvPr id="0" name=""/>
        <dsp:cNvSpPr/>
      </dsp:nvSpPr>
      <dsp:spPr>
        <a:xfrm>
          <a:off x="142449" y="1872968"/>
          <a:ext cx="258999" cy="2589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0D60C-3B52-447A-BBAF-A8B093FB7C01}">
      <dsp:nvSpPr>
        <dsp:cNvPr id="0" name=""/>
        <dsp:cNvSpPr/>
      </dsp:nvSpPr>
      <dsp:spPr>
        <a:xfrm>
          <a:off x="543899" y="1767013"/>
          <a:ext cx="4254085" cy="47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838" tIns="49838" rIns="49838" bIns="4983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Consult and represent PAC</a:t>
          </a:r>
        </a:p>
      </dsp:txBody>
      <dsp:txXfrm>
        <a:off x="543899" y="1767013"/>
        <a:ext cx="4254085" cy="470908"/>
      </dsp:txXfrm>
    </dsp:sp>
    <dsp:sp modelId="{076A4848-8876-491D-A7D3-AD8438E2BA29}">
      <dsp:nvSpPr>
        <dsp:cNvPr id="0" name=""/>
        <dsp:cNvSpPr/>
      </dsp:nvSpPr>
      <dsp:spPr>
        <a:xfrm>
          <a:off x="0" y="2355649"/>
          <a:ext cx="4797985" cy="4709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07F86-76F5-4D95-B664-BD890B4916C4}">
      <dsp:nvSpPr>
        <dsp:cNvPr id="0" name=""/>
        <dsp:cNvSpPr/>
      </dsp:nvSpPr>
      <dsp:spPr>
        <a:xfrm>
          <a:off x="142449" y="2461604"/>
          <a:ext cx="258999" cy="25899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EED2A-3891-468E-AEAC-5BE0D978AE52}">
      <dsp:nvSpPr>
        <dsp:cNvPr id="0" name=""/>
        <dsp:cNvSpPr/>
      </dsp:nvSpPr>
      <dsp:spPr>
        <a:xfrm>
          <a:off x="543899" y="2355649"/>
          <a:ext cx="4254085" cy="47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838" tIns="49838" rIns="49838" bIns="4983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Appoint committees</a:t>
          </a:r>
        </a:p>
      </dsp:txBody>
      <dsp:txXfrm>
        <a:off x="543899" y="2355649"/>
        <a:ext cx="4254085" cy="470908"/>
      </dsp:txXfrm>
    </dsp:sp>
    <dsp:sp modelId="{6085459D-7042-4D98-B8D8-912F6EB30B10}">
      <dsp:nvSpPr>
        <dsp:cNvPr id="0" name=""/>
        <dsp:cNvSpPr/>
      </dsp:nvSpPr>
      <dsp:spPr>
        <a:xfrm>
          <a:off x="0" y="2944285"/>
          <a:ext cx="4797985" cy="4709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C1941-03D1-4355-A23F-C67C68EE93B2}">
      <dsp:nvSpPr>
        <dsp:cNvPr id="0" name=""/>
        <dsp:cNvSpPr/>
      </dsp:nvSpPr>
      <dsp:spPr>
        <a:xfrm>
          <a:off x="142449" y="3050240"/>
          <a:ext cx="258999" cy="25899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51975-5AC4-4971-8DFA-34FD9805279B}">
      <dsp:nvSpPr>
        <dsp:cNvPr id="0" name=""/>
        <dsp:cNvSpPr/>
      </dsp:nvSpPr>
      <dsp:spPr>
        <a:xfrm>
          <a:off x="543899" y="2944285"/>
          <a:ext cx="4254085" cy="47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838" tIns="49838" rIns="49838" bIns="4983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Ensure PAC’s goals are met</a:t>
          </a:r>
        </a:p>
      </dsp:txBody>
      <dsp:txXfrm>
        <a:off x="543899" y="2944285"/>
        <a:ext cx="4254085" cy="4709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2603C-0C9E-F144-94BF-D7801BB581B9}">
      <dsp:nvSpPr>
        <dsp:cNvPr id="0" name=""/>
        <dsp:cNvSpPr/>
      </dsp:nvSpPr>
      <dsp:spPr>
        <a:xfrm>
          <a:off x="0" y="966"/>
          <a:ext cx="671024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6A3A8-014F-3A41-8D2A-62928BE7555A}">
      <dsp:nvSpPr>
        <dsp:cNvPr id="0" name=""/>
        <dsp:cNvSpPr/>
      </dsp:nvSpPr>
      <dsp:spPr>
        <a:xfrm>
          <a:off x="0" y="966"/>
          <a:ext cx="6710242" cy="659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Support the Chair</a:t>
          </a:r>
        </a:p>
      </dsp:txBody>
      <dsp:txXfrm>
        <a:off x="0" y="966"/>
        <a:ext cx="6710242" cy="659480"/>
      </dsp:txXfrm>
    </dsp:sp>
    <dsp:sp modelId="{6273BA4B-BEF4-9B4B-803A-FB029A2D8612}">
      <dsp:nvSpPr>
        <dsp:cNvPr id="0" name=""/>
        <dsp:cNvSpPr/>
      </dsp:nvSpPr>
      <dsp:spPr>
        <a:xfrm>
          <a:off x="0" y="660447"/>
          <a:ext cx="6710242" cy="0"/>
        </a:xfrm>
        <a:prstGeom prst="line">
          <a:avLst/>
        </a:prstGeom>
        <a:solidFill>
          <a:schemeClr val="accent5">
            <a:hueOff val="1219212"/>
            <a:satOff val="-9721"/>
            <a:lumOff val="-7353"/>
            <a:alphaOff val="0"/>
          </a:schemeClr>
        </a:solidFill>
        <a:ln w="19050" cap="rnd" cmpd="sng" algn="ctr">
          <a:solidFill>
            <a:schemeClr val="accent5">
              <a:hueOff val="1219212"/>
              <a:satOff val="-9721"/>
              <a:lumOff val="-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65D1D-56BB-1C4B-BA14-C15822206242}">
      <dsp:nvSpPr>
        <dsp:cNvPr id="0" name=""/>
        <dsp:cNvSpPr/>
      </dsp:nvSpPr>
      <dsp:spPr>
        <a:xfrm>
          <a:off x="0" y="660447"/>
          <a:ext cx="6710242" cy="659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Step in when Chair is absent</a:t>
          </a:r>
        </a:p>
      </dsp:txBody>
      <dsp:txXfrm>
        <a:off x="0" y="660447"/>
        <a:ext cx="6710242" cy="659480"/>
      </dsp:txXfrm>
    </dsp:sp>
    <dsp:sp modelId="{E01A4DCF-5953-114F-86B4-45293C3B0CDD}">
      <dsp:nvSpPr>
        <dsp:cNvPr id="0" name=""/>
        <dsp:cNvSpPr/>
      </dsp:nvSpPr>
      <dsp:spPr>
        <a:xfrm>
          <a:off x="0" y="1319927"/>
          <a:ext cx="6710242" cy="0"/>
        </a:xfrm>
        <a:prstGeom prst="line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accent5">
              <a:hueOff val="2438425"/>
              <a:satOff val="-19443"/>
              <a:lumOff val="-1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7A3A5-7053-EA4B-9D7D-23D57AAAC61E}">
      <dsp:nvSpPr>
        <dsp:cNvPr id="0" name=""/>
        <dsp:cNvSpPr/>
      </dsp:nvSpPr>
      <dsp:spPr>
        <a:xfrm>
          <a:off x="0" y="1319927"/>
          <a:ext cx="6710242" cy="659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Take on duties as needed</a:t>
          </a:r>
        </a:p>
      </dsp:txBody>
      <dsp:txXfrm>
        <a:off x="0" y="1319927"/>
        <a:ext cx="6710242" cy="6594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B5CA2-F0BE-49DF-ABAA-76879D491C82}">
      <dsp:nvSpPr>
        <dsp:cNvPr id="0" name=""/>
        <dsp:cNvSpPr/>
      </dsp:nvSpPr>
      <dsp:spPr>
        <a:xfrm>
          <a:off x="0" y="2411"/>
          <a:ext cx="7219037" cy="5136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8B7E2-D56C-426E-BF89-1124E273C9B6}">
      <dsp:nvSpPr>
        <dsp:cNvPr id="0" name=""/>
        <dsp:cNvSpPr/>
      </dsp:nvSpPr>
      <dsp:spPr>
        <a:xfrm>
          <a:off x="155365" y="117972"/>
          <a:ext cx="282483" cy="2824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17DBA-0514-4EBA-8A19-8172BD543DF6}">
      <dsp:nvSpPr>
        <dsp:cNvPr id="0" name=""/>
        <dsp:cNvSpPr/>
      </dsp:nvSpPr>
      <dsp:spPr>
        <a:xfrm>
          <a:off x="593215" y="2411"/>
          <a:ext cx="6625821" cy="51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57" tIns="54357" rIns="54357" bIns="5435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Notify members of meetings</a:t>
          </a:r>
        </a:p>
      </dsp:txBody>
      <dsp:txXfrm>
        <a:off x="593215" y="2411"/>
        <a:ext cx="6625821" cy="513606"/>
      </dsp:txXfrm>
    </dsp:sp>
    <dsp:sp modelId="{ED0DFD39-B340-41C3-9CA3-776DCF288A32}">
      <dsp:nvSpPr>
        <dsp:cNvPr id="0" name=""/>
        <dsp:cNvSpPr/>
      </dsp:nvSpPr>
      <dsp:spPr>
        <a:xfrm>
          <a:off x="0" y="644419"/>
          <a:ext cx="7219037" cy="5136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40B2A-5573-414D-A8FE-D14B6ED60D5F}">
      <dsp:nvSpPr>
        <dsp:cNvPr id="0" name=""/>
        <dsp:cNvSpPr/>
      </dsp:nvSpPr>
      <dsp:spPr>
        <a:xfrm>
          <a:off x="155365" y="759980"/>
          <a:ext cx="282483" cy="2824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4329E-1D43-4E19-B1AF-72EF8F37A57D}">
      <dsp:nvSpPr>
        <dsp:cNvPr id="0" name=""/>
        <dsp:cNvSpPr/>
      </dsp:nvSpPr>
      <dsp:spPr>
        <a:xfrm>
          <a:off x="593215" y="644419"/>
          <a:ext cx="6625821" cy="51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57" tIns="54357" rIns="54357" bIns="5435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Record and store minutes</a:t>
          </a:r>
        </a:p>
      </dsp:txBody>
      <dsp:txXfrm>
        <a:off x="593215" y="644419"/>
        <a:ext cx="6625821" cy="513606"/>
      </dsp:txXfrm>
    </dsp:sp>
    <dsp:sp modelId="{B893CFD4-DBD6-4B8D-9220-1E3AF0022117}">
      <dsp:nvSpPr>
        <dsp:cNvPr id="0" name=""/>
        <dsp:cNvSpPr/>
      </dsp:nvSpPr>
      <dsp:spPr>
        <a:xfrm>
          <a:off x="0" y="1286427"/>
          <a:ext cx="7219037" cy="5136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669B3-A461-4E07-B69B-9FEECF80A1A9}">
      <dsp:nvSpPr>
        <dsp:cNvPr id="0" name=""/>
        <dsp:cNvSpPr/>
      </dsp:nvSpPr>
      <dsp:spPr>
        <a:xfrm>
          <a:off x="155365" y="1401988"/>
          <a:ext cx="282483" cy="2824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9FE96-FF9B-41C6-86E2-1BD2EB0A7A04}">
      <dsp:nvSpPr>
        <dsp:cNvPr id="0" name=""/>
        <dsp:cNvSpPr/>
      </dsp:nvSpPr>
      <dsp:spPr>
        <a:xfrm>
          <a:off x="593215" y="1286427"/>
          <a:ext cx="6625821" cy="51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57" tIns="54357" rIns="54357" bIns="5435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Maintain Constitution &amp; Bylaws</a:t>
          </a:r>
        </a:p>
      </dsp:txBody>
      <dsp:txXfrm>
        <a:off x="593215" y="1286427"/>
        <a:ext cx="6625821" cy="513606"/>
      </dsp:txXfrm>
    </dsp:sp>
    <dsp:sp modelId="{32DA3F18-FDBE-45A2-801C-B4A8616A77C7}">
      <dsp:nvSpPr>
        <dsp:cNvPr id="0" name=""/>
        <dsp:cNvSpPr/>
      </dsp:nvSpPr>
      <dsp:spPr>
        <a:xfrm>
          <a:off x="0" y="1928435"/>
          <a:ext cx="7219037" cy="5136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40D7F-8C8F-4597-9436-17D992229CF7}">
      <dsp:nvSpPr>
        <dsp:cNvPr id="0" name=""/>
        <dsp:cNvSpPr/>
      </dsp:nvSpPr>
      <dsp:spPr>
        <a:xfrm>
          <a:off x="155365" y="2043996"/>
          <a:ext cx="282483" cy="2824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D3277-7E90-4250-A756-2B4A43E619B2}">
      <dsp:nvSpPr>
        <dsp:cNvPr id="0" name=""/>
        <dsp:cNvSpPr/>
      </dsp:nvSpPr>
      <dsp:spPr>
        <a:xfrm>
          <a:off x="593215" y="1928435"/>
          <a:ext cx="6625821" cy="51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57" tIns="54357" rIns="54357" bIns="5435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Handle correspondence</a:t>
          </a:r>
        </a:p>
      </dsp:txBody>
      <dsp:txXfrm>
        <a:off x="593215" y="1928435"/>
        <a:ext cx="6625821" cy="513606"/>
      </dsp:txXfrm>
    </dsp:sp>
    <dsp:sp modelId="{D22499E0-E3DA-4998-B868-EE5CDAC70A9D}">
      <dsp:nvSpPr>
        <dsp:cNvPr id="0" name=""/>
        <dsp:cNvSpPr/>
      </dsp:nvSpPr>
      <dsp:spPr>
        <a:xfrm>
          <a:off x="0" y="2570443"/>
          <a:ext cx="7219037" cy="5136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8F436-E055-44B0-B571-6BA28BD66FAA}">
      <dsp:nvSpPr>
        <dsp:cNvPr id="0" name=""/>
        <dsp:cNvSpPr/>
      </dsp:nvSpPr>
      <dsp:spPr>
        <a:xfrm>
          <a:off x="155365" y="2686004"/>
          <a:ext cx="282483" cy="2824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8CA12-434A-463A-9F9D-BCD12534AD36}">
      <dsp:nvSpPr>
        <dsp:cNvPr id="0" name=""/>
        <dsp:cNvSpPr/>
      </dsp:nvSpPr>
      <dsp:spPr>
        <a:xfrm>
          <a:off x="593215" y="2570443"/>
          <a:ext cx="6625821" cy="51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57" tIns="54357" rIns="54357" bIns="5435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Organize records</a:t>
          </a:r>
        </a:p>
      </dsp:txBody>
      <dsp:txXfrm>
        <a:off x="593215" y="2570443"/>
        <a:ext cx="6625821" cy="5136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D9813-FA16-4401-981B-786DB3D5179A}">
      <dsp:nvSpPr>
        <dsp:cNvPr id="0" name=""/>
        <dsp:cNvSpPr/>
      </dsp:nvSpPr>
      <dsp:spPr>
        <a:xfrm>
          <a:off x="931315" y="247163"/>
          <a:ext cx="1483312" cy="1483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C7943-2321-4C46-8431-11095508374E}">
      <dsp:nvSpPr>
        <dsp:cNvPr id="0" name=""/>
        <dsp:cNvSpPr/>
      </dsp:nvSpPr>
      <dsp:spPr>
        <a:xfrm>
          <a:off x="24846" y="2119297"/>
          <a:ext cx="329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dpac.sd34@gmail.com</a:t>
          </a:r>
        </a:p>
      </dsp:txBody>
      <dsp:txXfrm>
        <a:off x="24846" y="2119297"/>
        <a:ext cx="3296250" cy="720000"/>
      </dsp:txXfrm>
    </dsp:sp>
    <dsp:sp modelId="{ABB13B7E-4853-4DDB-9F21-22029DC02FBE}">
      <dsp:nvSpPr>
        <dsp:cNvPr id="0" name=""/>
        <dsp:cNvSpPr/>
      </dsp:nvSpPr>
      <dsp:spPr>
        <a:xfrm>
          <a:off x="4804409" y="247163"/>
          <a:ext cx="1483312" cy="1483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8E91A-28B4-449F-B685-F06BBCF24FE1}">
      <dsp:nvSpPr>
        <dsp:cNvPr id="0" name=""/>
        <dsp:cNvSpPr/>
      </dsp:nvSpPr>
      <dsp:spPr>
        <a:xfrm>
          <a:off x="3897940" y="2119297"/>
          <a:ext cx="329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We’re here to support your PAC journey!</a:t>
          </a:r>
        </a:p>
      </dsp:txBody>
      <dsp:txXfrm>
        <a:off x="3897940" y="2119297"/>
        <a:ext cx="329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4AF6C-9E40-6248-82FB-F5B9946763AB}" type="datetimeFigureOut">
              <a:rPr lang="en-US" smtClean="0"/>
              <a:t>7/19/25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22865-04DE-C54D-89A4-D1FBBCF3A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9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22865-04DE-C54D-89A4-D1FBBCF3A3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2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5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4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70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78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7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8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00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96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4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337354"/>
            <a:ext cx="6345260" cy="353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2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2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8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0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3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DF32E-8709-7DBD-AC6A-FA9AB72557B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90843" y="5727935"/>
            <a:ext cx="1118980" cy="111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8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6368213" y="4185117"/>
            <a:ext cx="2474555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341709" y="4241801"/>
            <a:ext cx="84582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378" y="2503874"/>
            <a:ext cx="6619243" cy="2041250"/>
          </a:xfrm>
        </p:spPr>
        <p:txBody>
          <a:bodyPr anchor="ctr">
            <a:normAutofit/>
          </a:bodyPr>
          <a:lstStyle/>
          <a:p>
            <a:pPr algn="ctr"/>
            <a:r>
              <a:rPr lang="en-CA" sz="5700" b="1" dirty="0">
                <a:solidFill>
                  <a:srgbClr val="FFFFFF"/>
                </a:solidFill>
              </a:rPr>
              <a:t>PAC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378" y="5240851"/>
            <a:ext cx="6619243" cy="82893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CA" sz="2100" dirty="0">
                <a:solidFill>
                  <a:schemeClr val="tx2"/>
                </a:solidFill>
              </a:rPr>
              <a:t>Understanding PACs, DPACs, and BCCPAC</a:t>
            </a:r>
          </a:p>
          <a:p>
            <a:pPr algn="ctr">
              <a:lnSpc>
                <a:spcPct val="90000"/>
              </a:lnSpc>
            </a:pPr>
            <a:r>
              <a:rPr lang="en-CA" sz="2100" dirty="0">
                <a:solidFill>
                  <a:schemeClr val="tx2"/>
                </a:solidFill>
              </a:rPr>
              <a:t>dpac.sd34@gmail.com</a:t>
            </a:r>
          </a:p>
        </p:txBody>
      </p:sp>
      <p:pic>
        <p:nvPicPr>
          <p:cNvPr id="11" name="Picture 10" descr="A logo with colorful people in a circle&#10;&#10;AI-generated content may be incorrect.">
            <a:extLst>
              <a:ext uri="{FF2B5EF4-FFF2-40B4-BE49-F238E27FC236}">
                <a16:creationId xmlns:a16="http://schemas.microsoft.com/office/drawing/2014/main" id="{C0155B02-5CF4-7CF7-D074-16006DFB4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076" y="-115952"/>
            <a:ext cx="3974663" cy="3974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122264" y="751601"/>
            <a:ext cx="6053670" cy="5354799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65" y="1130603"/>
            <a:ext cx="2506831" cy="4596794"/>
          </a:xfrm>
        </p:spPr>
        <p:txBody>
          <a:bodyPr anchor="ctr">
            <a:normAutofit/>
          </a:bodyPr>
          <a:lstStyle/>
          <a:p>
            <a:r>
              <a:rPr lang="en-CA" sz="2200">
                <a:solidFill>
                  <a:srgbClr val="EBEBEB"/>
                </a:solidFill>
              </a:rPr>
              <a:t>Committee Representatives (Non-Exec)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557" y="437513"/>
            <a:ext cx="4126961" cy="5954325"/>
          </a:xfrm>
        </p:spPr>
        <p:txBody>
          <a:bodyPr anchor="ctr">
            <a:normAutofit/>
          </a:bodyPr>
          <a:lstStyle/>
          <a:p>
            <a:endParaRPr lang="en-CA" sz="1700"/>
          </a:p>
          <a:p>
            <a:r>
              <a:rPr lang="en-CA" sz="1700"/>
              <a:t>DPAC Rep</a:t>
            </a:r>
          </a:p>
          <a:p>
            <a:r>
              <a:rPr lang="en-CA" sz="1700"/>
              <a:t>Hot Lunch Coordinator</a:t>
            </a:r>
          </a:p>
          <a:p>
            <a:r>
              <a:rPr lang="en-CA" sz="1700"/>
              <a:t>Fundraising Coordinator</a:t>
            </a:r>
          </a:p>
          <a:p>
            <a:r>
              <a:rPr lang="en-CA" sz="1700"/>
              <a:t>Book Fair Coordinator</a:t>
            </a:r>
          </a:p>
          <a:p>
            <a:r>
              <a:rPr lang="en-CA" sz="1700"/>
              <a:t>Grade 5 Coordinator</a:t>
            </a:r>
          </a:p>
          <a:p>
            <a:r>
              <a:rPr lang="en-CA" sz="1700"/>
              <a:t>Other roles as needed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EBEBEB"/>
                </a:solidFill>
              </a:rPr>
              <a:t>Role of the Chair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740606-65C3-0D7A-71CA-04EC7D6B96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250383"/>
              </p:ext>
            </p:extLst>
          </p:nvPr>
        </p:nvGraphicFramePr>
        <p:xfrm>
          <a:off x="2173007" y="2567874"/>
          <a:ext cx="4797985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EBEBEB"/>
                </a:solidFill>
              </a:rPr>
              <a:t>Role of the Vice Chair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BD7EFC-CAD4-7122-5118-FD1B920A67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932936"/>
              </p:ext>
            </p:extLst>
          </p:nvPr>
        </p:nvGraphicFramePr>
        <p:xfrm>
          <a:off x="866215" y="2603500"/>
          <a:ext cx="6710242" cy="198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EBEBEB"/>
                </a:solidFill>
              </a:rPr>
              <a:t>Role of the Secretary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3D9454-0DA5-9E91-669A-ADC1796FD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984903"/>
              </p:ext>
            </p:extLst>
          </p:nvPr>
        </p:nvGraphicFramePr>
        <p:xfrm>
          <a:off x="962481" y="2521470"/>
          <a:ext cx="7219037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9354" y="643463"/>
            <a:ext cx="2780072" cy="1608124"/>
          </a:xfrm>
        </p:spPr>
        <p:txBody>
          <a:bodyPr>
            <a:normAutofit/>
          </a:bodyPr>
          <a:lstStyle/>
          <a:p>
            <a:r>
              <a:rPr lang="en-CA"/>
              <a:t>Role of the Treasurer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9354" y="2251587"/>
            <a:ext cx="2780072" cy="3972232"/>
          </a:xfrm>
        </p:spPr>
        <p:txBody>
          <a:bodyPr>
            <a:normAutofit fontScale="92500" lnSpcReduction="10000"/>
          </a:bodyPr>
          <a:lstStyle/>
          <a:p>
            <a:endParaRPr/>
          </a:p>
          <a:p>
            <a:r>
              <a:t>Account for all PAC funds</a:t>
            </a:r>
          </a:p>
          <a:p>
            <a:r>
              <a:t>Report on income and expenses</a:t>
            </a:r>
          </a:p>
          <a:p>
            <a:r>
              <a:t>Maintain proper records</a:t>
            </a:r>
          </a:p>
          <a:p>
            <a:r>
              <a:t>Disburse funds with approval</a:t>
            </a:r>
          </a:p>
          <a:p>
            <a:r>
              <a:t>Prepare annual budget</a:t>
            </a:r>
          </a:p>
          <a:p>
            <a:r>
              <a:t>Share records when requested</a:t>
            </a:r>
          </a:p>
        </p:txBody>
      </p:sp>
      <p:pic>
        <p:nvPicPr>
          <p:cNvPr id="5" name="Picture 4" descr="Desk with productivity items">
            <a:extLst>
              <a:ext uri="{FF2B5EF4-FFF2-40B4-BE49-F238E27FC236}">
                <a16:creationId xmlns:a16="http://schemas.microsoft.com/office/drawing/2014/main" id="{D3687316-62FF-4A10-C596-4A7A5D258F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057" r="14807" b="-2"/>
          <a:stretch>
            <a:fillRect/>
          </a:stretch>
        </p:blipFill>
        <p:spPr>
          <a:xfrm>
            <a:off x="20" y="975"/>
            <a:ext cx="56646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EBEBEB"/>
                </a:solidFill>
              </a:rPr>
              <a:t>Questions?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DB2209-17D9-82B0-1072-AD88A0FDE4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61681"/>
              </p:ext>
            </p:extLst>
          </p:nvPr>
        </p:nvGraphicFramePr>
        <p:xfrm>
          <a:off x="965200" y="2925232"/>
          <a:ext cx="7219037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602" y="681633"/>
            <a:ext cx="2513648" cy="4995333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What Are PAC, DPAC, and BCCPAC?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9EB51BF1-9D85-113B-4A1F-C37ADCAE23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26613"/>
              </p:ext>
            </p:extLst>
          </p:nvPr>
        </p:nvGraphicFramePr>
        <p:xfrm>
          <a:off x="2749711" y="722481"/>
          <a:ext cx="4414719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C2C1261-F8B7-8D6C-999E-8A7955DF16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109714"/>
              </p:ext>
            </p:extLst>
          </p:nvPr>
        </p:nvGraphicFramePr>
        <p:xfrm>
          <a:off x="5391775" y="720695"/>
          <a:ext cx="4414719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CA" b="1">
                <a:solidFill>
                  <a:srgbClr val="EBEBEB"/>
                </a:solidFill>
              </a:rPr>
              <a:t>What Is a PAC?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545B50-AAEB-F9BC-33F7-67924F3EDB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125539"/>
              </p:ext>
            </p:extLst>
          </p:nvPr>
        </p:nvGraphicFramePr>
        <p:xfrm>
          <a:off x="962481" y="2675850"/>
          <a:ext cx="7219037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53142"/>
            <a:ext cx="7598568" cy="1219200"/>
          </a:xfrm>
        </p:spPr>
        <p:txBody>
          <a:bodyPr>
            <a:normAutofit/>
          </a:bodyPr>
          <a:lstStyle/>
          <a:p>
            <a:pPr algn="ctr"/>
            <a:r>
              <a:rPr lang="en-CA" sz="3800">
                <a:solidFill>
                  <a:srgbClr val="FFFFFF"/>
                </a:solidFill>
              </a:rPr>
              <a:t>Purpose of a PAC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E26EC14C-AFA2-7AC7-7626-CBDF0630D0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022398"/>
              </p:ext>
            </p:extLst>
          </p:nvPr>
        </p:nvGraphicFramePr>
        <p:xfrm>
          <a:off x="771525" y="2743200"/>
          <a:ext cx="7598568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122264" y="751601"/>
            <a:ext cx="6053670" cy="5354799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65" y="1130603"/>
            <a:ext cx="2506831" cy="4596794"/>
          </a:xfrm>
        </p:spPr>
        <p:txBody>
          <a:bodyPr anchor="ctr">
            <a:normAutofit/>
          </a:bodyPr>
          <a:lstStyle/>
          <a:p>
            <a:r>
              <a:rPr lang="en-CA" sz="2800">
                <a:solidFill>
                  <a:srgbClr val="EBEBEB"/>
                </a:solidFill>
              </a:rPr>
              <a:t>Constitution &amp; Bylaws – What and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557" y="437513"/>
            <a:ext cx="4126961" cy="5954325"/>
          </a:xfrm>
        </p:spPr>
        <p:txBody>
          <a:bodyPr anchor="ctr">
            <a:normAutofit/>
          </a:bodyPr>
          <a:lstStyle/>
          <a:p>
            <a:endParaRPr lang="en-CA" sz="1700"/>
          </a:p>
          <a:p>
            <a:r>
              <a:rPr lang="en-CA" sz="1700"/>
              <a:t>Required by School Act</a:t>
            </a:r>
          </a:p>
          <a:p>
            <a:r>
              <a:rPr lang="en-CA" sz="1700"/>
              <a:t>Bylaws = rules for meetings, elections, operations</a:t>
            </a:r>
          </a:p>
          <a:p>
            <a:r>
              <a:rPr lang="en-CA" sz="1700"/>
              <a:t>Constitution = purpose and guiding principles</a:t>
            </a:r>
          </a:p>
          <a:p>
            <a:r>
              <a:rPr lang="en-CA" sz="1700"/>
              <a:t>Post publicly (PDF recommended)</a:t>
            </a:r>
          </a:p>
          <a:p>
            <a:r>
              <a:rPr lang="en-CA" sz="1700"/>
              <a:t>Keep accessible and review annually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3154" y="467397"/>
            <a:ext cx="521872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79" y="1209957"/>
            <a:ext cx="2275935" cy="4438087"/>
          </a:xfrm>
        </p:spPr>
        <p:txBody>
          <a:bodyPr anchor="ctr">
            <a:normAutofit/>
          </a:bodyPr>
          <a:lstStyle/>
          <a:p>
            <a:pPr algn="r"/>
            <a:r>
              <a:rPr lang="en-CA" sz="2800">
                <a:solidFill>
                  <a:schemeClr val="tx1"/>
                </a:solidFill>
              </a:rPr>
              <a:t>Constitution vs. Bylaws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67515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818" y="1059025"/>
            <a:ext cx="3976641" cy="4739950"/>
          </a:xfrm>
        </p:spPr>
        <p:txBody>
          <a:bodyPr anchor="ctr">
            <a:normAutofit/>
          </a:bodyPr>
          <a:lstStyle/>
          <a:p>
            <a:endParaRPr lang="en-CA">
              <a:solidFill>
                <a:schemeClr val="tx1"/>
              </a:solidFill>
            </a:endParaRPr>
          </a:p>
          <a:p>
            <a:r>
              <a:rPr lang="en-CA">
                <a:solidFill>
                  <a:schemeClr val="tx1"/>
                </a:solidFill>
              </a:rPr>
              <a:t>Constitution: Defines why the PAC exists; brief (1–2 pages)</a:t>
            </a:r>
          </a:p>
          <a:p>
            <a:r>
              <a:rPr lang="en-CA">
                <a:solidFill>
                  <a:schemeClr val="tx1"/>
                </a:solidFill>
              </a:rPr>
              <a:t>Bylaws: Define how the PAC operates</a:t>
            </a:r>
          </a:p>
          <a:p>
            <a:r>
              <a:rPr lang="en-CA">
                <a:solidFill>
                  <a:schemeClr val="tx1"/>
                </a:solidFill>
              </a:rPr>
              <a:t>Roles, elections, accountability</a:t>
            </a:r>
          </a:p>
          <a:p>
            <a:r>
              <a:rPr lang="en-CA">
                <a:solidFill>
                  <a:schemeClr val="tx1"/>
                </a:solidFill>
              </a:rPr>
              <a:t>Old bylaws are still valid until changed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122264" y="751601"/>
            <a:ext cx="6053670" cy="5354799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65" y="1130603"/>
            <a:ext cx="2506831" cy="4596794"/>
          </a:xfrm>
        </p:spPr>
        <p:txBody>
          <a:bodyPr anchor="ctr">
            <a:normAutofit/>
          </a:bodyPr>
          <a:lstStyle/>
          <a:p>
            <a:r>
              <a:rPr lang="en-CA" sz="2800" dirty="0">
                <a:solidFill>
                  <a:srgbClr val="EBEBEB"/>
                </a:solidFill>
              </a:rPr>
              <a:t>Updating Your Constitution &amp; Bylaws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557" y="437513"/>
            <a:ext cx="4126961" cy="5954325"/>
          </a:xfrm>
        </p:spPr>
        <p:txBody>
          <a:bodyPr anchor="ctr">
            <a:normAutofit/>
          </a:bodyPr>
          <a:lstStyle/>
          <a:p>
            <a:endParaRPr lang="en-CA" sz="1700"/>
          </a:p>
          <a:p>
            <a:r>
              <a:rPr lang="en-CA" sz="1700"/>
              <a:t>Belong to all members, not just executive</a:t>
            </a:r>
          </a:p>
          <a:p>
            <a:r>
              <a:rPr lang="en-CA" sz="1700"/>
              <a:t>Membership must be involved in updates</a:t>
            </a:r>
          </a:p>
          <a:p>
            <a:r>
              <a:rPr lang="en-CA" sz="1700"/>
              <a:t>Review may take months</a:t>
            </a:r>
          </a:p>
          <a:p>
            <a:r>
              <a:rPr lang="en-CA" sz="1700"/>
              <a:t>DPAC can help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7"/>
            <a:ext cx="2206657" cy="4833745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EBEBEB"/>
                </a:solidFill>
              </a:rPr>
              <a:t>Meetings &amp; Robert’s Rules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5BAC88-A04C-343B-4B48-F3D2760428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137217"/>
              </p:ext>
            </p:extLst>
          </p:nvPr>
        </p:nvGraphicFramePr>
        <p:xfrm>
          <a:off x="3895725" y="808038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CA" dirty="0"/>
              <a:t>Executive Positions in a PAC</a:t>
            </a:r>
          </a:p>
        </p:txBody>
      </p:sp>
      <p:pic>
        <p:nvPicPr>
          <p:cNvPr id="5" name="Picture 4" descr="Empty orange chairs forming a circle">
            <a:extLst>
              <a:ext uri="{FF2B5EF4-FFF2-40B4-BE49-F238E27FC236}">
                <a16:creationId xmlns:a16="http://schemas.microsoft.com/office/drawing/2014/main" id="{B7058E82-3C69-9C80-5DD5-049B621D9E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912" b="5"/>
          <a:stretch>
            <a:fillRect/>
          </a:stretch>
        </p:blipFill>
        <p:spPr>
          <a:xfrm>
            <a:off x="866215" y="2407816"/>
            <a:ext cx="3258768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15" y="2603500"/>
            <a:ext cx="3908984" cy="3416300"/>
          </a:xfrm>
        </p:spPr>
        <p:txBody>
          <a:bodyPr anchor="ctr">
            <a:normAutofit/>
          </a:bodyPr>
          <a:lstStyle/>
          <a:p>
            <a:endParaRPr dirty="0"/>
          </a:p>
          <a:p>
            <a:r>
              <a:rPr dirty="0"/>
              <a:t>Chair</a:t>
            </a:r>
          </a:p>
          <a:p>
            <a:r>
              <a:rPr dirty="0"/>
              <a:t>Vice Chair</a:t>
            </a:r>
          </a:p>
          <a:p>
            <a:r>
              <a:rPr dirty="0"/>
              <a:t>Secretary</a:t>
            </a:r>
          </a:p>
          <a:p>
            <a:r>
              <a:rPr dirty="0"/>
              <a:t>Treasurer</a:t>
            </a:r>
          </a:p>
          <a:p>
            <a:r>
              <a:rPr dirty="0"/>
              <a:t>Other positions as decided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1348</TotalTime>
  <Words>422</Words>
  <Application>Microsoft Macintosh PowerPoint</Application>
  <PresentationFormat>On-screen Show (4:3)</PresentationFormat>
  <Paragraphs>100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Century Gothic</vt:lpstr>
      <vt:lpstr>Wingdings 3</vt:lpstr>
      <vt:lpstr>Ion Boardroom</vt:lpstr>
      <vt:lpstr>PAC 101</vt:lpstr>
      <vt:lpstr>What Are PAC, DPAC, and BCCPAC?</vt:lpstr>
      <vt:lpstr>What Is a PAC?</vt:lpstr>
      <vt:lpstr>Purpose of a PAC</vt:lpstr>
      <vt:lpstr>Constitution &amp; Bylaws – What and Why?</vt:lpstr>
      <vt:lpstr>Constitution vs. Bylaws</vt:lpstr>
      <vt:lpstr>Updating Your Constitution &amp; Bylaws</vt:lpstr>
      <vt:lpstr>Meetings &amp; Robert’s Rules</vt:lpstr>
      <vt:lpstr>Executive Positions in a PAC</vt:lpstr>
      <vt:lpstr>Committee Representatives (Non-Exec)</vt:lpstr>
      <vt:lpstr>Role of the Chair</vt:lpstr>
      <vt:lpstr>Role of the Vice Chair</vt:lpstr>
      <vt:lpstr>Role of the Secretary</vt:lpstr>
      <vt:lpstr>Role of the Treasurer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Winsome and Mike Rauch</cp:lastModifiedBy>
  <cp:revision>4</cp:revision>
  <dcterms:created xsi:type="dcterms:W3CDTF">2013-01-27T09:14:16Z</dcterms:created>
  <dcterms:modified xsi:type="dcterms:W3CDTF">2025-07-19T23:01:58Z</dcterms:modified>
  <cp:category/>
</cp:coreProperties>
</file>