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69" r:id="rId3"/>
    <p:sldId id="259" r:id="rId4"/>
    <p:sldId id="258" r:id="rId5"/>
    <p:sldId id="257" r:id="rId6"/>
    <p:sldId id="261" r:id="rId7"/>
    <p:sldId id="274" r:id="rId8"/>
    <p:sldId id="268" r:id="rId9"/>
    <p:sldId id="267" r:id="rId10"/>
    <p:sldId id="270" r:id="rId11"/>
    <p:sldId id="271" r:id="rId12"/>
    <p:sldId id="272" r:id="rId13"/>
    <p:sldId id="260" r:id="rId14"/>
    <p:sldId id="262" r:id="rId15"/>
    <p:sldId id="273" r:id="rId16"/>
    <p:sldId id="282" r:id="rId17"/>
    <p:sldId id="283" r:id="rId18"/>
    <p:sldId id="275" r:id="rId19"/>
    <p:sldId id="285" r:id="rId20"/>
    <p:sldId id="284" r:id="rId21"/>
    <p:sldId id="276" r:id="rId22"/>
    <p:sldId id="279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7108" autoAdjust="0"/>
  </p:normalViewPr>
  <p:slideViewPr>
    <p:cSldViewPr snapToGrid="0" snapToObjects="1">
      <p:cViewPr varScale="1">
        <p:scale>
          <a:sx n="61" d="100"/>
          <a:sy n="61" d="100"/>
        </p:scale>
        <p:origin x="1320" y="2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A9F3C-7B49-46FE-84F0-351BB72D8A68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3FD43D6-5CC1-46E9-90D7-32BB9A91B703}">
      <dgm:prSet/>
      <dgm:spPr/>
      <dgm:t>
        <a:bodyPr/>
        <a:lstStyle/>
        <a:p>
          <a:r>
            <a:rPr lang="en-US" dirty="0"/>
            <a:t>PAC:</a:t>
          </a:r>
        </a:p>
      </dgm:t>
    </dgm:pt>
    <dgm:pt modelId="{4E6DEEBE-A8FD-4908-8876-70A3DF70D88E}" type="parTrans" cxnId="{8C743757-BD97-4112-B1EE-6E6CFD0F716C}">
      <dgm:prSet/>
      <dgm:spPr/>
      <dgm:t>
        <a:bodyPr/>
        <a:lstStyle/>
        <a:p>
          <a:endParaRPr lang="en-US"/>
        </a:p>
      </dgm:t>
    </dgm:pt>
    <dgm:pt modelId="{30BFDA3A-7EA9-4164-9379-E19A9E858A3F}" type="sibTrans" cxnId="{8C743757-BD97-4112-B1EE-6E6CFD0F716C}">
      <dgm:prSet/>
      <dgm:spPr/>
      <dgm:t>
        <a:bodyPr/>
        <a:lstStyle/>
        <a:p>
          <a:endParaRPr lang="en-US"/>
        </a:p>
      </dgm:t>
    </dgm:pt>
    <dgm:pt modelId="{73374432-DBA6-4A50-8E65-B83ED5041C66}">
      <dgm:prSet/>
      <dgm:spPr/>
      <dgm:t>
        <a:bodyPr/>
        <a:lstStyle/>
        <a:p>
          <a:r>
            <a:rPr lang="en-US" dirty="0"/>
            <a:t>PAC grant funding is intended to </a:t>
          </a:r>
          <a:r>
            <a:rPr lang="en-US" b="1" dirty="0"/>
            <a:t>benefit students by enhancing extracurricular opportunities </a:t>
          </a:r>
          <a:r>
            <a:rPr lang="en-US" dirty="0"/>
            <a:t>of students who attend the school represented by the PAC.</a:t>
          </a:r>
        </a:p>
      </dgm:t>
    </dgm:pt>
    <dgm:pt modelId="{827D6E87-58E2-4E0C-B32D-3FD5699004E3}" type="parTrans" cxnId="{265C402F-9890-49AC-82D4-084E46E29C2F}">
      <dgm:prSet/>
      <dgm:spPr/>
      <dgm:t>
        <a:bodyPr/>
        <a:lstStyle/>
        <a:p>
          <a:endParaRPr lang="en-US"/>
        </a:p>
      </dgm:t>
    </dgm:pt>
    <dgm:pt modelId="{86AD7751-9845-4F04-AA4E-DC2F4B42FE7D}" type="sibTrans" cxnId="{265C402F-9890-49AC-82D4-084E46E29C2F}">
      <dgm:prSet/>
      <dgm:spPr/>
      <dgm:t>
        <a:bodyPr/>
        <a:lstStyle/>
        <a:p>
          <a:endParaRPr lang="en-US"/>
        </a:p>
      </dgm:t>
    </dgm:pt>
    <dgm:pt modelId="{0278040B-CFC3-4BF9-9B7A-2B0FA5809563}">
      <dgm:prSet/>
      <dgm:spPr/>
      <dgm:t>
        <a:bodyPr/>
        <a:lstStyle/>
        <a:p>
          <a:r>
            <a:rPr lang="en-US" dirty="0"/>
            <a:t>DPAC</a:t>
          </a:r>
        </a:p>
      </dgm:t>
    </dgm:pt>
    <dgm:pt modelId="{F468F222-31B2-4228-9DD7-47ED0EB32874}" type="parTrans" cxnId="{22FAEC57-0206-42E0-AF97-65739E339446}">
      <dgm:prSet/>
      <dgm:spPr/>
      <dgm:t>
        <a:bodyPr/>
        <a:lstStyle/>
        <a:p>
          <a:endParaRPr lang="en-US"/>
        </a:p>
      </dgm:t>
    </dgm:pt>
    <dgm:pt modelId="{655D1B70-5DDE-4A94-8075-81EC34C6B17E}" type="sibTrans" cxnId="{22FAEC57-0206-42E0-AF97-65739E339446}">
      <dgm:prSet/>
      <dgm:spPr/>
      <dgm:t>
        <a:bodyPr/>
        <a:lstStyle/>
        <a:p>
          <a:endParaRPr lang="en-US"/>
        </a:p>
      </dgm:t>
    </dgm:pt>
    <dgm:pt modelId="{F417A86C-52DD-4856-BA2B-3C44E22DA89A}">
      <dgm:prSet/>
      <dgm:spPr/>
      <dgm:t>
        <a:bodyPr/>
        <a:lstStyle/>
        <a:p>
          <a:r>
            <a:rPr lang="en-US" dirty="0"/>
            <a:t>DPAC grant funding is intended to </a:t>
          </a:r>
          <a:r>
            <a:rPr lang="en-US" b="1" dirty="0"/>
            <a:t>foster greater parental involvement in schools </a:t>
          </a:r>
          <a:r>
            <a:rPr lang="en-US" dirty="0"/>
            <a:t>and effective communication between schools, parents, students and the community.</a:t>
          </a:r>
        </a:p>
      </dgm:t>
    </dgm:pt>
    <dgm:pt modelId="{3686CD2F-10FE-4407-8667-B1768DB7A666}" type="parTrans" cxnId="{35C387A4-403A-4EBB-A6DF-B4B4643A5C16}">
      <dgm:prSet/>
      <dgm:spPr/>
      <dgm:t>
        <a:bodyPr/>
        <a:lstStyle/>
        <a:p>
          <a:endParaRPr lang="en-US"/>
        </a:p>
      </dgm:t>
    </dgm:pt>
    <dgm:pt modelId="{13B098B8-7170-4835-A555-34F55584983D}" type="sibTrans" cxnId="{35C387A4-403A-4EBB-A6DF-B4B4643A5C16}">
      <dgm:prSet/>
      <dgm:spPr/>
      <dgm:t>
        <a:bodyPr/>
        <a:lstStyle/>
        <a:p>
          <a:endParaRPr lang="en-US"/>
        </a:p>
      </dgm:t>
    </dgm:pt>
    <dgm:pt modelId="{803ECA1A-4ECA-3643-A80C-33998C12CEA1}" type="pres">
      <dgm:prSet presAssocID="{88DA9F3C-7B49-46FE-84F0-351BB72D8A68}" presName="linear" presStyleCnt="0">
        <dgm:presLayoutVars>
          <dgm:dir/>
          <dgm:animLvl val="lvl"/>
          <dgm:resizeHandles val="exact"/>
        </dgm:presLayoutVars>
      </dgm:prSet>
      <dgm:spPr/>
    </dgm:pt>
    <dgm:pt modelId="{0E58CB7F-9FA8-E547-9844-5871921DAED6}" type="pres">
      <dgm:prSet presAssocID="{63FD43D6-5CC1-46E9-90D7-32BB9A91B703}" presName="parentLin" presStyleCnt="0"/>
      <dgm:spPr/>
    </dgm:pt>
    <dgm:pt modelId="{32E2629C-573F-8140-A0DB-1BA185661311}" type="pres">
      <dgm:prSet presAssocID="{63FD43D6-5CC1-46E9-90D7-32BB9A91B703}" presName="parentLeftMargin" presStyleLbl="node1" presStyleIdx="0" presStyleCnt="2"/>
      <dgm:spPr/>
    </dgm:pt>
    <dgm:pt modelId="{79F0B67D-A0D2-224D-84A0-62872B052F22}" type="pres">
      <dgm:prSet presAssocID="{63FD43D6-5CC1-46E9-90D7-32BB9A91B70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14C4E9-E54D-9E4C-B29C-75C01ADDD38B}" type="pres">
      <dgm:prSet presAssocID="{63FD43D6-5CC1-46E9-90D7-32BB9A91B703}" presName="negativeSpace" presStyleCnt="0"/>
      <dgm:spPr/>
    </dgm:pt>
    <dgm:pt modelId="{65602458-89C8-8A4B-A266-2959042A13C2}" type="pres">
      <dgm:prSet presAssocID="{63FD43D6-5CC1-46E9-90D7-32BB9A91B703}" presName="childText" presStyleLbl="conFgAcc1" presStyleIdx="0" presStyleCnt="2">
        <dgm:presLayoutVars>
          <dgm:bulletEnabled val="1"/>
        </dgm:presLayoutVars>
      </dgm:prSet>
      <dgm:spPr/>
    </dgm:pt>
    <dgm:pt modelId="{F50A62E7-BF9D-E743-BE20-4E03E4228838}" type="pres">
      <dgm:prSet presAssocID="{30BFDA3A-7EA9-4164-9379-E19A9E858A3F}" presName="spaceBetweenRectangles" presStyleCnt="0"/>
      <dgm:spPr/>
    </dgm:pt>
    <dgm:pt modelId="{F0667EDD-6788-304C-9C85-41D081F8EEC6}" type="pres">
      <dgm:prSet presAssocID="{0278040B-CFC3-4BF9-9B7A-2B0FA5809563}" presName="parentLin" presStyleCnt="0"/>
      <dgm:spPr/>
    </dgm:pt>
    <dgm:pt modelId="{88428CFB-9600-D04F-83EA-A022F2DD3264}" type="pres">
      <dgm:prSet presAssocID="{0278040B-CFC3-4BF9-9B7A-2B0FA5809563}" presName="parentLeftMargin" presStyleLbl="node1" presStyleIdx="0" presStyleCnt="2"/>
      <dgm:spPr/>
    </dgm:pt>
    <dgm:pt modelId="{C91A2808-439E-BD45-9933-A6A0290345E9}" type="pres">
      <dgm:prSet presAssocID="{0278040B-CFC3-4BF9-9B7A-2B0FA580956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948EDF8-4F1A-104E-AEA2-946EC6C6F6B2}" type="pres">
      <dgm:prSet presAssocID="{0278040B-CFC3-4BF9-9B7A-2B0FA5809563}" presName="negativeSpace" presStyleCnt="0"/>
      <dgm:spPr/>
    </dgm:pt>
    <dgm:pt modelId="{77626018-709A-3C49-B22D-0FD9AD4C04FC}" type="pres">
      <dgm:prSet presAssocID="{0278040B-CFC3-4BF9-9B7A-2B0FA5809563}" presName="childText" presStyleLbl="conFgAcc1" presStyleIdx="1" presStyleCnt="2" custLinFactNeighborX="-4882" custLinFactNeighborY="24424">
        <dgm:presLayoutVars>
          <dgm:bulletEnabled val="1"/>
        </dgm:presLayoutVars>
      </dgm:prSet>
      <dgm:spPr/>
    </dgm:pt>
  </dgm:ptLst>
  <dgm:cxnLst>
    <dgm:cxn modelId="{B5353026-42D6-AD48-8894-F28CD50288A3}" type="presOf" srcId="{F417A86C-52DD-4856-BA2B-3C44E22DA89A}" destId="{77626018-709A-3C49-B22D-0FD9AD4C04FC}" srcOrd="0" destOrd="0" presId="urn:microsoft.com/office/officeart/2005/8/layout/list1"/>
    <dgm:cxn modelId="{265C402F-9890-49AC-82D4-084E46E29C2F}" srcId="{63FD43D6-5CC1-46E9-90D7-32BB9A91B703}" destId="{73374432-DBA6-4A50-8E65-B83ED5041C66}" srcOrd="0" destOrd="0" parTransId="{827D6E87-58E2-4E0C-B32D-3FD5699004E3}" sibTransId="{86AD7751-9845-4F04-AA4E-DC2F4B42FE7D}"/>
    <dgm:cxn modelId="{500BB145-A6A3-6744-965C-C1D449EA505B}" type="presOf" srcId="{0278040B-CFC3-4BF9-9B7A-2B0FA5809563}" destId="{C91A2808-439E-BD45-9933-A6A0290345E9}" srcOrd="1" destOrd="0" presId="urn:microsoft.com/office/officeart/2005/8/layout/list1"/>
    <dgm:cxn modelId="{232E7047-6F8D-6548-BD4E-1A89CCAF8696}" type="presOf" srcId="{63FD43D6-5CC1-46E9-90D7-32BB9A91B703}" destId="{32E2629C-573F-8140-A0DB-1BA185661311}" srcOrd="0" destOrd="0" presId="urn:microsoft.com/office/officeart/2005/8/layout/list1"/>
    <dgm:cxn modelId="{A039FE4C-064D-8744-B880-D87BD5C357F8}" type="presOf" srcId="{63FD43D6-5CC1-46E9-90D7-32BB9A91B703}" destId="{79F0B67D-A0D2-224D-84A0-62872B052F22}" srcOrd="1" destOrd="0" presId="urn:microsoft.com/office/officeart/2005/8/layout/list1"/>
    <dgm:cxn modelId="{89CA4A51-EC98-C848-A055-3BA5265F4145}" type="presOf" srcId="{88DA9F3C-7B49-46FE-84F0-351BB72D8A68}" destId="{803ECA1A-4ECA-3643-A80C-33998C12CEA1}" srcOrd="0" destOrd="0" presId="urn:microsoft.com/office/officeart/2005/8/layout/list1"/>
    <dgm:cxn modelId="{8C743757-BD97-4112-B1EE-6E6CFD0F716C}" srcId="{88DA9F3C-7B49-46FE-84F0-351BB72D8A68}" destId="{63FD43D6-5CC1-46E9-90D7-32BB9A91B703}" srcOrd="0" destOrd="0" parTransId="{4E6DEEBE-A8FD-4908-8876-70A3DF70D88E}" sibTransId="{30BFDA3A-7EA9-4164-9379-E19A9E858A3F}"/>
    <dgm:cxn modelId="{22FAEC57-0206-42E0-AF97-65739E339446}" srcId="{88DA9F3C-7B49-46FE-84F0-351BB72D8A68}" destId="{0278040B-CFC3-4BF9-9B7A-2B0FA5809563}" srcOrd="1" destOrd="0" parTransId="{F468F222-31B2-4228-9DD7-47ED0EB32874}" sibTransId="{655D1B70-5DDE-4A94-8075-81EC34C6B17E}"/>
    <dgm:cxn modelId="{39E85082-0F4B-1849-8A41-3775C0EB33BC}" type="presOf" srcId="{0278040B-CFC3-4BF9-9B7A-2B0FA5809563}" destId="{88428CFB-9600-D04F-83EA-A022F2DD3264}" srcOrd="0" destOrd="0" presId="urn:microsoft.com/office/officeart/2005/8/layout/list1"/>
    <dgm:cxn modelId="{4E5319A0-6233-6B48-8EA6-9A5A9A5CC713}" type="presOf" srcId="{73374432-DBA6-4A50-8E65-B83ED5041C66}" destId="{65602458-89C8-8A4B-A266-2959042A13C2}" srcOrd="0" destOrd="0" presId="urn:microsoft.com/office/officeart/2005/8/layout/list1"/>
    <dgm:cxn modelId="{35C387A4-403A-4EBB-A6DF-B4B4643A5C16}" srcId="{0278040B-CFC3-4BF9-9B7A-2B0FA5809563}" destId="{F417A86C-52DD-4856-BA2B-3C44E22DA89A}" srcOrd="0" destOrd="0" parTransId="{3686CD2F-10FE-4407-8667-B1768DB7A666}" sibTransId="{13B098B8-7170-4835-A555-34F55584983D}"/>
    <dgm:cxn modelId="{2F903AD8-3310-5D4D-893E-A98022F66C74}" type="presParOf" srcId="{803ECA1A-4ECA-3643-A80C-33998C12CEA1}" destId="{0E58CB7F-9FA8-E547-9844-5871921DAED6}" srcOrd="0" destOrd="0" presId="urn:microsoft.com/office/officeart/2005/8/layout/list1"/>
    <dgm:cxn modelId="{27533D89-8C6D-C14C-979D-C75B20983574}" type="presParOf" srcId="{0E58CB7F-9FA8-E547-9844-5871921DAED6}" destId="{32E2629C-573F-8140-A0DB-1BA185661311}" srcOrd="0" destOrd="0" presId="urn:microsoft.com/office/officeart/2005/8/layout/list1"/>
    <dgm:cxn modelId="{132DDA00-C23B-324D-AC19-844CF3133AA5}" type="presParOf" srcId="{0E58CB7F-9FA8-E547-9844-5871921DAED6}" destId="{79F0B67D-A0D2-224D-84A0-62872B052F22}" srcOrd="1" destOrd="0" presId="urn:microsoft.com/office/officeart/2005/8/layout/list1"/>
    <dgm:cxn modelId="{DE3E3E4F-8A1C-734C-9689-C4235C4ACC63}" type="presParOf" srcId="{803ECA1A-4ECA-3643-A80C-33998C12CEA1}" destId="{A214C4E9-E54D-9E4C-B29C-75C01ADDD38B}" srcOrd="1" destOrd="0" presId="urn:microsoft.com/office/officeart/2005/8/layout/list1"/>
    <dgm:cxn modelId="{36E32FDF-010F-454C-8B3D-A467F9B8A4F8}" type="presParOf" srcId="{803ECA1A-4ECA-3643-A80C-33998C12CEA1}" destId="{65602458-89C8-8A4B-A266-2959042A13C2}" srcOrd="2" destOrd="0" presId="urn:microsoft.com/office/officeart/2005/8/layout/list1"/>
    <dgm:cxn modelId="{5C67A4B0-48E5-AA44-8BC5-B51BA78BCA22}" type="presParOf" srcId="{803ECA1A-4ECA-3643-A80C-33998C12CEA1}" destId="{F50A62E7-BF9D-E743-BE20-4E03E4228838}" srcOrd="3" destOrd="0" presId="urn:microsoft.com/office/officeart/2005/8/layout/list1"/>
    <dgm:cxn modelId="{F2E9DF0D-760F-D740-AED4-AD4D588F8925}" type="presParOf" srcId="{803ECA1A-4ECA-3643-A80C-33998C12CEA1}" destId="{F0667EDD-6788-304C-9C85-41D081F8EEC6}" srcOrd="4" destOrd="0" presId="urn:microsoft.com/office/officeart/2005/8/layout/list1"/>
    <dgm:cxn modelId="{687F09F9-4347-2F43-A863-02C7B8E3D9DB}" type="presParOf" srcId="{F0667EDD-6788-304C-9C85-41D081F8EEC6}" destId="{88428CFB-9600-D04F-83EA-A022F2DD3264}" srcOrd="0" destOrd="0" presId="urn:microsoft.com/office/officeart/2005/8/layout/list1"/>
    <dgm:cxn modelId="{B2797C7E-0622-A844-A97D-7762D464D846}" type="presParOf" srcId="{F0667EDD-6788-304C-9C85-41D081F8EEC6}" destId="{C91A2808-439E-BD45-9933-A6A0290345E9}" srcOrd="1" destOrd="0" presId="urn:microsoft.com/office/officeart/2005/8/layout/list1"/>
    <dgm:cxn modelId="{C87D5D11-95C6-B845-97D0-363BB322A35C}" type="presParOf" srcId="{803ECA1A-4ECA-3643-A80C-33998C12CEA1}" destId="{0948EDF8-4F1A-104E-AEA2-946EC6C6F6B2}" srcOrd="5" destOrd="0" presId="urn:microsoft.com/office/officeart/2005/8/layout/list1"/>
    <dgm:cxn modelId="{0B8663F7-84BF-ED49-A41E-ACC7A1B99D25}" type="presParOf" srcId="{803ECA1A-4ECA-3643-A80C-33998C12CEA1}" destId="{77626018-709A-3C49-B22D-0FD9AD4C04F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A9F3C-7B49-46FE-84F0-351BB72D8A68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3FD43D6-5CC1-46E9-90D7-32BB9A91B703}">
      <dgm:prSet/>
      <dgm:spPr/>
      <dgm:t>
        <a:bodyPr/>
        <a:lstStyle/>
        <a:p>
          <a:r>
            <a:rPr lang="en-US" dirty="0"/>
            <a:t>PAC:</a:t>
          </a:r>
        </a:p>
      </dgm:t>
    </dgm:pt>
    <dgm:pt modelId="{4E6DEEBE-A8FD-4908-8876-70A3DF70D88E}" type="parTrans" cxnId="{8C743757-BD97-4112-B1EE-6E6CFD0F716C}">
      <dgm:prSet/>
      <dgm:spPr/>
      <dgm:t>
        <a:bodyPr/>
        <a:lstStyle/>
        <a:p>
          <a:endParaRPr lang="en-US"/>
        </a:p>
      </dgm:t>
    </dgm:pt>
    <dgm:pt modelId="{30BFDA3A-7EA9-4164-9379-E19A9E858A3F}" type="sibTrans" cxnId="{8C743757-BD97-4112-B1EE-6E6CFD0F716C}">
      <dgm:prSet/>
      <dgm:spPr/>
      <dgm:t>
        <a:bodyPr/>
        <a:lstStyle/>
        <a:p>
          <a:endParaRPr lang="en-US"/>
        </a:p>
      </dgm:t>
    </dgm:pt>
    <dgm:pt modelId="{73374432-DBA6-4A50-8E65-B83ED5041C66}">
      <dgm:prSet/>
      <dgm:spPr/>
      <dgm:t>
        <a:bodyPr/>
        <a:lstStyle/>
        <a:p>
          <a:r>
            <a:rPr lang="en-US" dirty="0"/>
            <a:t>Receive </a:t>
          </a:r>
          <a:r>
            <a:rPr lang="en-US" b="1" dirty="0"/>
            <a:t>$20 per student</a:t>
          </a:r>
          <a:r>
            <a:rPr lang="en-US" dirty="0"/>
            <a:t>, per year based on the pervious September enrollment</a:t>
          </a:r>
        </a:p>
      </dgm:t>
    </dgm:pt>
    <dgm:pt modelId="{827D6E87-58E2-4E0C-B32D-3FD5699004E3}" type="parTrans" cxnId="{265C402F-9890-49AC-82D4-084E46E29C2F}">
      <dgm:prSet/>
      <dgm:spPr/>
      <dgm:t>
        <a:bodyPr/>
        <a:lstStyle/>
        <a:p>
          <a:endParaRPr lang="en-US"/>
        </a:p>
      </dgm:t>
    </dgm:pt>
    <dgm:pt modelId="{86AD7751-9845-4F04-AA4E-DC2F4B42FE7D}" type="sibTrans" cxnId="{265C402F-9890-49AC-82D4-084E46E29C2F}">
      <dgm:prSet/>
      <dgm:spPr/>
      <dgm:t>
        <a:bodyPr/>
        <a:lstStyle/>
        <a:p>
          <a:endParaRPr lang="en-US"/>
        </a:p>
      </dgm:t>
    </dgm:pt>
    <dgm:pt modelId="{0278040B-CFC3-4BF9-9B7A-2B0FA5809563}">
      <dgm:prSet/>
      <dgm:spPr/>
      <dgm:t>
        <a:bodyPr/>
        <a:lstStyle/>
        <a:p>
          <a:r>
            <a:rPr lang="en-US" dirty="0"/>
            <a:t>DPAC</a:t>
          </a:r>
        </a:p>
      </dgm:t>
    </dgm:pt>
    <dgm:pt modelId="{F468F222-31B2-4228-9DD7-47ED0EB32874}" type="parTrans" cxnId="{22FAEC57-0206-42E0-AF97-65739E339446}">
      <dgm:prSet/>
      <dgm:spPr/>
      <dgm:t>
        <a:bodyPr/>
        <a:lstStyle/>
        <a:p>
          <a:endParaRPr lang="en-US"/>
        </a:p>
      </dgm:t>
    </dgm:pt>
    <dgm:pt modelId="{655D1B70-5DDE-4A94-8075-81EC34C6B17E}" type="sibTrans" cxnId="{22FAEC57-0206-42E0-AF97-65739E339446}">
      <dgm:prSet/>
      <dgm:spPr/>
      <dgm:t>
        <a:bodyPr/>
        <a:lstStyle/>
        <a:p>
          <a:endParaRPr lang="en-US"/>
        </a:p>
      </dgm:t>
    </dgm:pt>
    <dgm:pt modelId="{F417A86C-52DD-4856-BA2B-3C44E22DA89A}">
      <dgm:prSet/>
      <dgm:spPr/>
      <dgm:t>
        <a:bodyPr/>
        <a:lstStyle/>
        <a:p>
          <a:r>
            <a:rPr lang="en-US" dirty="0"/>
            <a:t>Receive $2,500 each</a:t>
          </a:r>
        </a:p>
      </dgm:t>
    </dgm:pt>
    <dgm:pt modelId="{3686CD2F-10FE-4407-8667-B1768DB7A666}" type="parTrans" cxnId="{35C387A4-403A-4EBB-A6DF-B4B4643A5C16}">
      <dgm:prSet/>
      <dgm:spPr/>
      <dgm:t>
        <a:bodyPr/>
        <a:lstStyle/>
        <a:p>
          <a:endParaRPr lang="en-US"/>
        </a:p>
      </dgm:t>
    </dgm:pt>
    <dgm:pt modelId="{13B098B8-7170-4835-A555-34F55584983D}" type="sibTrans" cxnId="{35C387A4-403A-4EBB-A6DF-B4B4643A5C16}">
      <dgm:prSet/>
      <dgm:spPr/>
      <dgm:t>
        <a:bodyPr/>
        <a:lstStyle/>
        <a:p>
          <a:endParaRPr lang="en-US"/>
        </a:p>
      </dgm:t>
    </dgm:pt>
    <dgm:pt modelId="{96F7AA7B-31C9-497A-9258-20351DDBAFA9}">
      <dgm:prSet/>
      <dgm:spPr/>
      <dgm:t>
        <a:bodyPr/>
        <a:lstStyle/>
        <a:p>
          <a:r>
            <a:rPr lang="en-US" dirty="0"/>
            <a:t>Schools with fewer than 100 students will be provided a base rate of $2,000. </a:t>
          </a:r>
        </a:p>
      </dgm:t>
    </dgm:pt>
    <dgm:pt modelId="{5B08A690-FB7F-41D2-924D-16570AABE6B4}" type="parTrans" cxnId="{17789885-ADC2-4274-9AA3-E490F6372B6D}">
      <dgm:prSet/>
      <dgm:spPr/>
      <dgm:t>
        <a:bodyPr/>
        <a:lstStyle/>
        <a:p>
          <a:endParaRPr lang="en-US"/>
        </a:p>
      </dgm:t>
    </dgm:pt>
    <dgm:pt modelId="{A82281B9-7714-4550-882B-BE98354EA552}" type="sibTrans" cxnId="{17789885-ADC2-4274-9AA3-E490F6372B6D}">
      <dgm:prSet/>
      <dgm:spPr/>
      <dgm:t>
        <a:bodyPr/>
        <a:lstStyle/>
        <a:p>
          <a:endParaRPr lang="en-US"/>
        </a:p>
      </dgm:t>
    </dgm:pt>
    <dgm:pt modelId="{803ECA1A-4ECA-3643-A80C-33998C12CEA1}" type="pres">
      <dgm:prSet presAssocID="{88DA9F3C-7B49-46FE-84F0-351BB72D8A68}" presName="linear" presStyleCnt="0">
        <dgm:presLayoutVars>
          <dgm:dir/>
          <dgm:animLvl val="lvl"/>
          <dgm:resizeHandles val="exact"/>
        </dgm:presLayoutVars>
      </dgm:prSet>
      <dgm:spPr/>
    </dgm:pt>
    <dgm:pt modelId="{0E58CB7F-9FA8-E547-9844-5871921DAED6}" type="pres">
      <dgm:prSet presAssocID="{63FD43D6-5CC1-46E9-90D7-32BB9A91B703}" presName="parentLin" presStyleCnt="0"/>
      <dgm:spPr/>
    </dgm:pt>
    <dgm:pt modelId="{32E2629C-573F-8140-A0DB-1BA185661311}" type="pres">
      <dgm:prSet presAssocID="{63FD43D6-5CC1-46E9-90D7-32BB9A91B703}" presName="parentLeftMargin" presStyleLbl="node1" presStyleIdx="0" presStyleCnt="2"/>
      <dgm:spPr/>
    </dgm:pt>
    <dgm:pt modelId="{79F0B67D-A0D2-224D-84A0-62872B052F22}" type="pres">
      <dgm:prSet presAssocID="{63FD43D6-5CC1-46E9-90D7-32BB9A91B70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14C4E9-E54D-9E4C-B29C-75C01ADDD38B}" type="pres">
      <dgm:prSet presAssocID="{63FD43D6-5CC1-46E9-90D7-32BB9A91B703}" presName="negativeSpace" presStyleCnt="0"/>
      <dgm:spPr/>
    </dgm:pt>
    <dgm:pt modelId="{65602458-89C8-8A4B-A266-2959042A13C2}" type="pres">
      <dgm:prSet presAssocID="{63FD43D6-5CC1-46E9-90D7-32BB9A91B703}" presName="childText" presStyleLbl="conFgAcc1" presStyleIdx="0" presStyleCnt="2">
        <dgm:presLayoutVars>
          <dgm:bulletEnabled val="1"/>
        </dgm:presLayoutVars>
      </dgm:prSet>
      <dgm:spPr/>
    </dgm:pt>
    <dgm:pt modelId="{F50A62E7-BF9D-E743-BE20-4E03E4228838}" type="pres">
      <dgm:prSet presAssocID="{30BFDA3A-7EA9-4164-9379-E19A9E858A3F}" presName="spaceBetweenRectangles" presStyleCnt="0"/>
      <dgm:spPr/>
    </dgm:pt>
    <dgm:pt modelId="{F0667EDD-6788-304C-9C85-41D081F8EEC6}" type="pres">
      <dgm:prSet presAssocID="{0278040B-CFC3-4BF9-9B7A-2B0FA5809563}" presName="parentLin" presStyleCnt="0"/>
      <dgm:spPr/>
    </dgm:pt>
    <dgm:pt modelId="{88428CFB-9600-D04F-83EA-A022F2DD3264}" type="pres">
      <dgm:prSet presAssocID="{0278040B-CFC3-4BF9-9B7A-2B0FA5809563}" presName="parentLeftMargin" presStyleLbl="node1" presStyleIdx="0" presStyleCnt="2"/>
      <dgm:spPr/>
    </dgm:pt>
    <dgm:pt modelId="{C91A2808-439E-BD45-9933-A6A0290345E9}" type="pres">
      <dgm:prSet presAssocID="{0278040B-CFC3-4BF9-9B7A-2B0FA580956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948EDF8-4F1A-104E-AEA2-946EC6C6F6B2}" type="pres">
      <dgm:prSet presAssocID="{0278040B-CFC3-4BF9-9B7A-2B0FA5809563}" presName="negativeSpace" presStyleCnt="0"/>
      <dgm:spPr/>
    </dgm:pt>
    <dgm:pt modelId="{77626018-709A-3C49-B22D-0FD9AD4C04FC}" type="pres">
      <dgm:prSet presAssocID="{0278040B-CFC3-4BF9-9B7A-2B0FA5809563}" presName="childText" presStyleLbl="conFgAcc1" presStyleIdx="1" presStyleCnt="2" custLinFactNeighborX="-4882" custLinFactNeighborY="16080">
        <dgm:presLayoutVars>
          <dgm:bulletEnabled val="1"/>
        </dgm:presLayoutVars>
      </dgm:prSet>
      <dgm:spPr/>
    </dgm:pt>
  </dgm:ptLst>
  <dgm:cxnLst>
    <dgm:cxn modelId="{B5353026-42D6-AD48-8894-F28CD50288A3}" type="presOf" srcId="{F417A86C-52DD-4856-BA2B-3C44E22DA89A}" destId="{77626018-709A-3C49-B22D-0FD9AD4C04FC}" srcOrd="0" destOrd="0" presId="urn:microsoft.com/office/officeart/2005/8/layout/list1"/>
    <dgm:cxn modelId="{265C402F-9890-49AC-82D4-084E46E29C2F}" srcId="{63FD43D6-5CC1-46E9-90D7-32BB9A91B703}" destId="{73374432-DBA6-4A50-8E65-B83ED5041C66}" srcOrd="0" destOrd="0" parTransId="{827D6E87-58E2-4E0C-B32D-3FD5699004E3}" sibTransId="{86AD7751-9845-4F04-AA4E-DC2F4B42FE7D}"/>
    <dgm:cxn modelId="{500BB145-A6A3-6744-965C-C1D449EA505B}" type="presOf" srcId="{0278040B-CFC3-4BF9-9B7A-2B0FA5809563}" destId="{C91A2808-439E-BD45-9933-A6A0290345E9}" srcOrd="1" destOrd="0" presId="urn:microsoft.com/office/officeart/2005/8/layout/list1"/>
    <dgm:cxn modelId="{232E7047-6F8D-6548-BD4E-1A89CCAF8696}" type="presOf" srcId="{63FD43D6-5CC1-46E9-90D7-32BB9A91B703}" destId="{32E2629C-573F-8140-A0DB-1BA185661311}" srcOrd="0" destOrd="0" presId="urn:microsoft.com/office/officeart/2005/8/layout/list1"/>
    <dgm:cxn modelId="{A039FE4C-064D-8744-B880-D87BD5C357F8}" type="presOf" srcId="{63FD43D6-5CC1-46E9-90D7-32BB9A91B703}" destId="{79F0B67D-A0D2-224D-84A0-62872B052F22}" srcOrd="1" destOrd="0" presId="urn:microsoft.com/office/officeart/2005/8/layout/list1"/>
    <dgm:cxn modelId="{89CA4A51-EC98-C848-A055-3BA5265F4145}" type="presOf" srcId="{88DA9F3C-7B49-46FE-84F0-351BB72D8A68}" destId="{803ECA1A-4ECA-3643-A80C-33998C12CEA1}" srcOrd="0" destOrd="0" presId="urn:microsoft.com/office/officeart/2005/8/layout/list1"/>
    <dgm:cxn modelId="{8C743757-BD97-4112-B1EE-6E6CFD0F716C}" srcId="{88DA9F3C-7B49-46FE-84F0-351BB72D8A68}" destId="{63FD43D6-5CC1-46E9-90D7-32BB9A91B703}" srcOrd="0" destOrd="0" parTransId="{4E6DEEBE-A8FD-4908-8876-70A3DF70D88E}" sibTransId="{30BFDA3A-7EA9-4164-9379-E19A9E858A3F}"/>
    <dgm:cxn modelId="{22FAEC57-0206-42E0-AF97-65739E339446}" srcId="{88DA9F3C-7B49-46FE-84F0-351BB72D8A68}" destId="{0278040B-CFC3-4BF9-9B7A-2B0FA5809563}" srcOrd="1" destOrd="0" parTransId="{F468F222-31B2-4228-9DD7-47ED0EB32874}" sibTransId="{655D1B70-5DDE-4A94-8075-81EC34C6B17E}"/>
    <dgm:cxn modelId="{39E85082-0F4B-1849-8A41-3775C0EB33BC}" type="presOf" srcId="{0278040B-CFC3-4BF9-9B7A-2B0FA5809563}" destId="{88428CFB-9600-D04F-83EA-A022F2DD3264}" srcOrd="0" destOrd="0" presId="urn:microsoft.com/office/officeart/2005/8/layout/list1"/>
    <dgm:cxn modelId="{17789885-ADC2-4274-9AA3-E490F6372B6D}" srcId="{63FD43D6-5CC1-46E9-90D7-32BB9A91B703}" destId="{96F7AA7B-31C9-497A-9258-20351DDBAFA9}" srcOrd="1" destOrd="0" parTransId="{5B08A690-FB7F-41D2-924D-16570AABE6B4}" sibTransId="{A82281B9-7714-4550-882B-BE98354EA552}"/>
    <dgm:cxn modelId="{4E5319A0-6233-6B48-8EA6-9A5A9A5CC713}" type="presOf" srcId="{73374432-DBA6-4A50-8E65-B83ED5041C66}" destId="{65602458-89C8-8A4B-A266-2959042A13C2}" srcOrd="0" destOrd="0" presId="urn:microsoft.com/office/officeart/2005/8/layout/list1"/>
    <dgm:cxn modelId="{35C387A4-403A-4EBB-A6DF-B4B4643A5C16}" srcId="{0278040B-CFC3-4BF9-9B7A-2B0FA5809563}" destId="{F417A86C-52DD-4856-BA2B-3C44E22DA89A}" srcOrd="0" destOrd="0" parTransId="{3686CD2F-10FE-4407-8667-B1768DB7A666}" sibTransId="{13B098B8-7170-4835-A555-34F55584983D}"/>
    <dgm:cxn modelId="{35534EFD-C407-4783-9515-95B5A688469E}" type="presOf" srcId="{96F7AA7B-31C9-497A-9258-20351DDBAFA9}" destId="{65602458-89C8-8A4B-A266-2959042A13C2}" srcOrd="0" destOrd="1" presId="urn:microsoft.com/office/officeart/2005/8/layout/list1"/>
    <dgm:cxn modelId="{2F903AD8-3310-5D4D-893E-A98022F66C74}" type="presParOf" srcId="{803ECA1A-4ECA-3643-A80C-33998C12CEA1}" destId="{0E58CB7F-9FA8-E547-9844-5871921DAED6}" srcOrd="0" destOrd="0" presId="urn:microsoft.com/office/officeart/2005/8/layout/list1"/>
    <dgm:cxn modelId="{27533D89-8C6D-C14C-979D-C75B20983574}" type="presParOf" srcId="{0E58CB7F-9FA8-E547-9844-5871921DAED6}" destId="{32E2629C-573F-8140-A0DB-1BA185661311}" srcOrd="0" destOrd="0" presId="urn:microsoft.com/office/officeart/2005/8/layout/list1"/>
    <dgm:cxn modelId="{132DDA00-C23B-324D-AC19-844CF3133AA5}" type="presParOf" srcId="{0E58CB7F-9FA8-E547-9844-5871921DAED6}" destId="{79F0B67D-A0D2-224D-84A0-62872B052F22}" srcOrd="1" destOrd="0" presId="urn:microsoft.com/office/officeart/2005/8/layout/list1"/>
    <dgm:cxn modelId="{DE3E3E4F-8A1C-734C-9689-C4235C4ACC63}" type="presParOf" srcId="{803ECA1A-4ECA-3643-A80C-33998C12CEA1}" destId="{A214C4E9-E54D-9E4C-B29C-75C01ADDD38B}" srcOrd="1" destOrd="0" presId="urn:microsoft.com/office/officeart/2005/8/layout/list1"/>
    <dgm:cxn modelId="{36E32FDF-010F-454C-8B3D-A467F9B8A4F8}" type="presParOf" srcId="{803ECA1A-4ECA-3643-A80C-33998C12CEA1}" destId="{65602458-89C8-8A4B-A266-2959042A13C2}" srcOrd="2" destOrd="0" presId="urn:microsoft.com/office/officeart/2005/8/layout/list1"/>
    <dgm:cxn modelId="{5C67A4B0-48E5-AA44-8BC5-B51BA78BCA22}" type="presParOf" srcId="{803ECA1A-4ECA-3643-A80C-33998C12CEA1}" destId="{F50A62E7-BF9D-E743-BE20-4E03E4228838}" srcOrd="3" destOrd="0" presId="urn:microsoft.com/office/officeart/2005/8/layout/list1"/>
    <dgm:cxn modelId="{F2E9DF0D-760F-D740-AED4-AD4D588F8925}" type="presParOf" srcId="{803ECA1A-4ECA-3643-A80C-33998C12CEA1}" destId="{F0667EDD-6788-304C-9C85-41D081F8EEC6}" srcOrd="4" destOrd="0" presId="urn:microsoft.com/office/officeart/2005/8/layout/list1"/>
    <dgm:cxn modelId="{687F09F9-4347-2F43-A863-02C7B8E3D9DB}" type="presParOf" srcId="{F0667EDD-6788-304C-9C85-41D081F8EEC6}" destId="{88428CFB-9600-D04F-83EA-A022F2DD3264}" srcOrd="0" destOrd="0" presId="urn:microsoft.com/office/officeart/2005/8/layout/list1"/>
    <dgm:cxn modelId="{B2797C7E-0622-A844-A97D-7762D464D846}" type="presParOf" srcId="{F0667EDD-6788-304C-9C85-41D081F8EEC6}" destId="{C91A2808-439E-BD45-9933-A6A0290345E9}" srcOrd="1" destOrd="0" presId="urn:microsoft.com/office/officeart/2005/8/layout/list1"/>
    <dgm:cxn modelId="{C87D5D11-95C6-B845-97D0-363BB322A35C}" type="presParOf" srcId="{803ECA1A-4ECA-3643-A80C-33998C12CEA1}" destId="{0948EDF8-4F1A-104E-AEA2-946EC6C6F6B2}" srcOrd="5" destOrd="0" presId="urn:microsoft.com/office/officeart/2005/8/layout/list1"/>
    <dgm:cxn modelId="{0B8663F7-84BF-ED49-A41E-ACC7A1B99D25}" type="presParOf" srcId="{803ECA1A-4ECA-3643-A80C-33998C12CEA1}" destId="{77626018-709A-3C49-B22D-0FD9AD4C04F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4B2701-F826-4A5C-82EB-5D15AEC1C69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1B788F8-1439-4A18-986D-0F0664695A0F}">
      <dgm:prSet/>
      <dgm:spPr/>
      <dgm:t>
        <a:bodyPr/>
        <a:lstStyle/>
        <a:p>
          <a:r>
            <a:rPr lang="en-US" b="1" dirty="0"/>
            <a:t>Check your reporting history </a:t>
          </a:r>
        </a:p>
      </dgm:t>
    </dgm:pt>
    <dgm:pt modelId="{40584356-E5C8-46BF-8165-5A8FFDB14C2D}" type="parTrans" cxnId="{439746B8-8106-4D6D-8515-9978C5483D51}">
      <dgm:prSet/>
      <dgm:spPr/>
      <dgm:t>
        <a:bodyPr/>
        <a:lstStyle/>
        <a:p>
          <a:endParaRPr lang="en-US"/>
        </a:p>
      </dgm:t>
    </dgm:pt>
    <dgm:pt modelId="{672D4A48-2A95-4A7D-9207-41E7FED4F512}" type="sibTrans" cxnId="{439746B8-8106-4D6D-8515-9978C5483D51}">
      <dgm:prSet/>
      <dgm:spPr/>
      <dgm:t>
        <a:bodyPr/>
        <a:lstStyle/>
        <a:p>
          <a:endParaRPr lang="en-US"/>
        </a:p>
      </dgm:t>
    </dgm:pt>
    <dgm:pt modelId="{C0650CC6-3C10-4F97-8B31-5B2E4B54F335}">
      <dgm:prSet custT="1"/>
      <dgm:spPr/>
      <dgm:t>
        <a:bodyPr/>
        <a:lstStyle/>
        <a:p>
          <a:r>
            <a:rPr lang="en-US" sz="1600" dirty="0"/>
            <a:t>up to-date filing of the Gaming Account Summary Reports</a:t>
          </a:r>
        </a:p>
      </dgm:t>
    </dgm:pt>
    <dgm:pt modelId="{12335DA2-9276-4134-A8D6-1B752E904383}" type="parTrans" cxnId="{F7E5D6AB-4AB6-4EBA-8CE0-861D85F1DD37}">
      <dgm:prSet/>
      <dgm:spPr/>
      <dgm:t>
        <a:bodyPr/>
        <a:lstStyle/>
        <a:p>
          <a:endParaRPr lang="en-US"/>
        </a:p>
      </dgm:t>
    </dgm:pt>
    <dgm:pt modelId="{1FBFCF87-83E0-4486-8239-B1B86A06AE30}" type="sibTrans" cxnId="{F7E5D6AB-4AB6-4EBA-8CE0-861D85F1DD37}">
      <dgm:prSet/>
      <dgm:spPr/>
      <dgm:t>
        <a:bodyPr/>
        <a:lstStyle/>
        <a:p>
          <a:endParaRPr lang="en-US"/>
        </a:p>
      </dgm:t>
    </dgm:pt>
    <dgm:pt modelId="{062AED71-B580-4AD1-90CB-D715EE2D6604}">
      <dgm:prSet/>
      <dgm:spPr/>
      <dgm:t>
        <a:bodyPr/>
        <a:lstStyle/>
        <a:p>
          <a:r>
            <a:rPr lang="en-US" b="1" dirty="0"/>
            <a:t>Have your </a:t>
          </a:r>
          <a:r>
            <a:rPr lang="en-US" b="1" dirty="0" err="1"/>
            <a:t>BCeID</a:t>
          </a:r>
          <a:r>
            <a:rPr lang="en-US" b="1" dirty="0"/>
            <a:t> login ready </a:t>
          </a:r>
        </a:p>
      </dgm:t>
    </dgm:pt>
    <dgm:pt modelId="{44A2DA6E-92EC-49B4-A9A9-EE0F63BAE3ED}" type="parTrans" cxnId="{A286EC31-4FFC-4771-8D69-BFF2F82E62E8}">
      <dgm:prSet/>
      <dgm:spPr/>
      <dgm:t>
        <a:bodyPr/>
        <a:lstStyle/>
        <a:p>
          <a:endParaRPr lang="en-US"/>
        </a:p>
      </dgm:t>
    </dgm:pt>
    <dgm:pt modelId="{54D92DB0-CA42-4F96-84C8-81886FE45DD9}" type="sibTrans" cxnId="{A286EC31-4FFC-4771-8D69-BFF2F82E62E8}">
      <dgm:prSet/>
      <dgm:spPr/>
      <dgm:t>
        <a:bodyPr/>
        <a:lstStyle/>
        <a:p>
          <a:endParaRPr lang="en-US"/>
        </a:p>
      </dgm:t>
    </dgm:pt>
    <dgm:pt modelId="{D325CC9B-5E9D-4EC7-9663-C413AAEE1735}">
      <dgm:prSet custT="1"/>
      <dgm:spPr/>
      <dgm:t>
        <a:bodyPr/>
        <a:lstStyle/>
        <a:p>
          <a:r>
            <a:rPr lang="en-US" sz="1600" dirty="0"/>
            <a:t>If not, apply online for your free </a:t>
          </a:r>
          <a:r>
            <a:rPr lang="en-US" sz="1600" dirty="0" err="1"/>
            <a:t>BCeID</a:t>
          </a:r>
          <a:r>
            <a:rPr lang="en-US" sz="1600" dirty="0"/>
            <a:t>.</a:t>
          </a:r>
        </a:p>
      </dgm:t>
    </dgm:pt>
    <dgm:pt modelId="{E4DA9575-DF47-47C1-A468-4FBB65708AA4}" type="parTrans" cxnId="{A52FA3B8-EB5D-49B5-A26D-FC592F77B2ED}">
      <dgm:prSet/>
      <dgm:spPr/>
      <dgm:t>
        <a:bodyPr/>
        <a:lstStyle/>
        <a:p>
          <a:endParaRPr lang="en-US"/>
        </a:p>
      </dgm:t>
    </dgm:pt>
    <dgm:pt modelId="{14ED15D0-664A-4461-8EAC-92704ED0E4D0}" type="sibTrans" cxnId="{A52FA3B8-EB5D-49B5-A26D-FC592F77B2ED}">
      <dgm:prSet/>
      <dgm:spPr/>
      <dgm:t>
        <a:bodyPr/>
        <a:lstStyle/>
        <a:p>
          <a:endParaRPr lang="en-US"/>
        </a:p>
      </dgm:t>
    </dgm:pt>
    <dgm:pt modelId="{E0969063-6C3C-41D0-95FA-553FA4FEA18D}">
      <dgm:prSet/>
      <dgm:spPr/>
      <dgm:t>
        <a:bodyPr/>
        <a:lstStyle/>
        <a:p>
          <a:r>
            <a:rPr lang="en-US" b="1" dirty="0"/>
            <a:t>Prepare your documents </a:t>
          </a:r>
        </a:p>
      </dgm:t>
    </dgm:pt>
    <dgm:pt modelId="{03E768F7-F1EF-4204-9C46-DC2D4C9C0731}" type="parTrans" cxnId="{C76F4DFB-983F-4770-B505-FC3F39F1A369}">
      <dgm:prSet/>
      <dgm:spPr/>
      <dgm:t>
        <a:bodyPr/>
        <a:lstStyle/>
        <a:p>
          <a:endParaRPr lang="en-US"/>
        </a:p>
      </dgm:t>
    </dgm:pt>
    <dgm:pt modelId="{066CC6AA-1E3F-4F23-894F-921576DB7C63}" type="sibTrans" cxnId="{C76F4DFB-983F-4770-B505-FC3F39F1A369}">
      <dgm:prSet/>
      <dgm:spPr/>
      <dgm:t>
        <a:bodyPr/>
        <a:lstStyle/>
        <a:p>
          <a:endParaRPr lang="en-US"/>
        </a:p>
      </dgm:t>
    </dgm:pt>
    <dgm:pt modelId="{885DED10-E6D1-4FD8-8744-738001E33BB1}">
      <dgm:prSet custT="1"/>
      <dgm:spPr/>
      <dgm:t>
        <a:bodyPr/>
        <a:lstStyle/>
        <a:p>
          <a:r>
            <a:rPr lang="en-US" sz="1600" dirty="0"/>
            <a:t>New PACs have to provide their C&amp;B and AGM minutes. </a:t>
          </a:r>
        </a:p>
      </dgm:t>
    </dgm:pt>
    <dgm:pt modelId="{6E1E624E-ED91-4AE8-84F9-322A35943B7A}" type="parTrans" cxnId="{AA1B9118-C487-4191-8DE2-DE23EC3B5CEF}">
      <dgm:prSet/>
      <dgm:spPr/>
      <dgm:t>
        <a:bodyPr/>
        <a:lstStyle/>
        <a:p>
          <a:endParaRPr lang="en-US"/>
        </a:p>
      </dgm:t>
    </dgm:pt>
    <dgm:pt modelId="{7ECC1618-7784-4FB8-87B1-C4E4BC4C3BCB}" type="sibTrans" cxnId="{AA1B9118-C487-4191-8DE2-DE23EC3B5CEF}">
      <dgm:prSet/>
      <dgm:spPr/>
      <dgm:t>
        <a:bodyPr/>
        <a:lstStyle/>
        <a:p>
          <a:endParaRPr lang="en-US"/>
        </a:p>
      </dgm:t>
    </dgm:pt>
    <dgm:pt modelId="{964D4BE9-DB19-47F6-ABC1-FACD1B21D5E5}">
      <dgm:prSet/>
      <dgm:spPr/>
      <dgm:t>
        <a:bodyPr/>
        <a:lstStyle/>
        <a:p>
          <a:r>
            <a:rPr lang="en-US" b="1" dirty="0"/>
            <a:t>Apply online</a:t>
          </a:r>
        </a:p>
      </dgm:t>
    </dgm:pt>
    <dgm:pt modelId="{DCDF63CB-EA01-4D97-9AD4-1BB41040903D}" type="parTrans" cxnId="{813B3675-8D7D-4733-A774-DBC1A34C6DBF}">
      <dgm:prSet/>
      <dgm:spPr/>
      <dgm:t>
        <a:bodyPr/>
        <a:lstStyle/>
        <a:p>
          <a:endParaRPr lang="en-US"/>
        </a:p>
      </dgm:t>
    </dgm:pt>
    <dgm:pt modelId="{1BF9C48B-2017-4828-A507-BD85238C451F}" type="sibTrans" cxnId="{813B3675-8D7D-4733-A774-DBC1A34C6DBF}">
      <dgm:prSet/>
      <dgm:spPr/>
      <dgm:t>
        <a:bodyPr/>
        <a:lstStyle/>
        <a:p>
          <a:endParaRPr lang="en-US"/>
        </a:p>
      </dgm:t>
    </dgm:pt>
    <dgm:pt modelId="{17032B61-B00A-4655-9208-D4E4C1CD4398}">
      <dgm:prSet custT="1"/>
      <dgm:spPr/>
      <dgm:t>
        <a:bodyPr/>
        <a:lstStyle/>
        <a:p>
          <a:r>
            <a:rPr lang="en-US" sz="1600" dirty="0"/>
            <a:t>Have your L&amp;G number ready to retrieve your account information. </a:t>
          </a:r>
        </a:p>
      </dgm:t>
    </dgm:pt>
    <dgm:pt modelId="{3981B824-F6AE-4F2A-84F1-1F699199E7E4}" type="parTrans" cxnId="{9D81328E-B5DF-4003-980D-1838D8DBA6BE}">
      <dgm:prSet/>
      <dgm:spPr/>
      <dgm:t>
        <a:bodyPr/>
        <a:lstStyle/>
        <a:p>
          <a:endParaRPr lang="en-US"/>
        </a:p>
      </dgm:t>
    </dgm:pt>
    <dgm:pt modelId="{B7CC2215-CDA7-48C0-B2D6-57216DAD60B2}" type="sibTrans" cxnId="{9D81328E-B5DF-4003-980D-1838D8DBA6BE}">
      <dgm:prSet/>
      <dgm:spPr/>
      <dgm:t>
        <a:bodyPr/>
        <a:lstStyle/>
        <a:p>
          <a:endParaRPr lang="en-US"/>
        </a:p>
      </dgm:t>
    </dgm:pt>
    <dgm:pt modelId="{68C2BEB6-16D1-49D9-8EF0-04B5918B5C4E}">
      <dgm:prSet/>
      <dgm:spPr/>
      <dgm:t>
        <a:bodyPr/>
        <a:lstStyle/>
        <a:p>
          <a:r>
            <a:rPr lang="en-US" b="1" dirty="0"/>
            <a:t>Save and complete your application </a:t>
          </a:r>
        </a:p>
      </dgm:t>
    </dgm:pt>
    <dgm:pt modelId="{007AD602-5FF0-47EC-B02E-E671C7A464B1}" type="parTrans" cxnId="{6374AC65-8D32-4247-8752-029A99C8CEC8}">
      <dgm:prSet/>
      <dgm:spPr/>
      <dgm:t>
        <a:bodyPr/>
        <a:lstStyle/>
        <a:p>
          <a:endParaRPr lang="en-US"/>
        </a:p>
      </dgm:t>
    </dgm:pt>
    <dgm:pt modelId="{B68463C0-83FB-4F74-BF67-5EB8A48F1DCF}" type="sibTrans" cxnId="{6374AC65-8D32-4247-8752-029A99C8CEC8}">
      <dgm:prSet/>
      <dgm:spPr/>
      <dgm:t>
        <a:bodyPr/>
        <a:lstStyle/>
        <a:p>
          <a:endParaRPr lang="en-US"/>
        </a:p>
      </dgm:t>
    </dgm:pt>
    <dgm:pt modelId="{F235564D-70C6-42DD-A6E8-055A483FDD69}" type="pres">
      <dgm:prSet presAssocID="{394B2701-F826-4A5C-82EB-5D15AEC1C691}" presName="root" presStyleCnt="0">
        <dgm:presLayoutVars>
          <dgm:dir/>
          <dgm:resizeHandles val="exact"/>
        </dgm:presLayoutVars>
      </dgm:prSet>
      <dgm:spPr/>
    </dgm:pt>
    <dgm:pt modelId="{80D18E60-16A0-4059-8580-3B54EA143908}" type="pres">
      <dgm:prSet presAssocID="{41B788F8-1439-4A18-986D-0F0664695A0F}" presName="compNode" presStyleCnt="0"/>
      <dgm:spPr/>
    </dgm:pt>
    <dgm:pt modelId="{12AC34EC-2925-4AE9-9C32-BB63F95B0174}" type="pres">
      <dgm:prSet presAssocID="{41B788F8-1439-4A18-986D-0F0664695A0F}" presName="bgRect" presStyleLbl="bgShp" presStyleIdx="0" presStyleCnt="5"/>
      <dgm:spPr/>
    </dgm:pt>
    <dgm:pt modelId="{F76B4341-22AC-4A28-A8F3-1C01CE221243}" type="pres">
      <dgm:prSet presAssocID="{41B788F8-1439-4A18-986D-0F0664695A0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2F663E7A-76F6-4FE0-B7E4-F5328EDA4300}" type="pres">
      <dgm:prSet presAssocID="{41B788F8-1439-4A18-986D-0F0664695A0F}" presName="spaceRect" presStyleCnt="0"/>
      <dgm:spPr/>
    </dgm:pt>
    <dgm:pt modelId="{E6D6FC9A-76A2-40D9-8C87-6012C25AD355}" type="pres">
      <dgm:prSet presAssocID="{41B788F8-1439-4A18-986D-0F0664695A0F}" presName="parTx" presStyleLbl="revTx" presStyleIdx="0" presStyleCnt="9">
        <dgm:presLayoutVars>
          <dgm:chMax val="0"/>
          <dgm:chPref val="0"/>
        </dgm:presLayoutVars>
      </dgm:prSet>
      <dgm:spPr/>
    </dgm:pt>
    <dgm:pt modelId="{86327BAE-2D47-4CF4-A268-7042C083B0A1}" type="pres">
      <dgm:prSet presAssocID="{41B788F8-1439-4A18-986D-0F0664695A0F}" presName="desTx" presStyleLbl="revTx" presStyleIdx="1" presStyleCnt="9">
        <dgm:presLayoutVars/>
      </dgm:prSet>
      <dgm:spPr/>
    </dgm:pt>
    <dgm:pt modelId="{CADE9E14-8427-42A5-BDC6-5736ECCD49B6}" type="pres">
      <dgm:prSet presAssocID="{672D4A48-2A95-4A7D-9207-41E7FED4F512}" presName="sibTrans" presStyleCnt="0"/>
      <dgm:spPr/>
    </dgm:pt>
    <dgm:pt modelId="{961EBBA2-CE2D-4A07-88DB-8BD6F408BF8A}" type="pres">
      <dgm:prSet presAssocID="{062AED71-B580-4AD1-90CB-D715EE2D6604}" presName="compNode" presStyleCnt="0"/>
      <dgm:spPr/>
    </dgm:pt>
    <dgm:pt modelId="{6E2F36A1-8B81-41F8-B0AE-0885994BDF51}" type="pres">
      <dgm:prSet presAssocID="{062AED71-B580-4AD1-90CB-D715EE2D6604}" presName="bgRect" presStyleLbl="bgShp" presStyleIdx="1" presStyleCnt="5"/>
      <dgm:spPr/>
    </dgm:pt>
    <dgm:pt modelId="{488719D8-7A86-4868-8608-88CEE35300E2}" type="pres">
      <dgm:prSet presAssocID="{062AED71-B580-4AD1-90CB-D715EE2D660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E15F8856-BB8B-4B93-A70F-4CD40A7B51B2}" type="pres">
      <dgm:prSet presAssocID="{062AED71-B580-4AD1-90CB-D715EE2D6604}" presName="spaceRect" presStyleCnt="0"/>
      <dgm:spPr/>
    </dgm:pt>
    <dgm:pt modelId="{F544C14A-F5C1-4674-BFA9-F33637CF73B2}" type="pres">
      <dgm:prSet presAssocID="{062AED71-B580-4AD1-90CB-D715EE2D6604}" presName="parTx" presStyleLbl="revTx" presStyleIdx="2" presStyleCnt="9">
        <dgm:presLayoutVars>
          <dgm:chMax val="0"/>
          <dgm:chPref val="0"/>
        </dgm:presLayoutVars>
      </dgm:prSet>
      <dgm:spPr/>
    </dgm:pt>
    <dgm:pt modelId="{CD6F6D35-84E7-4509-8458-F50425CA0C6D}" type="pres">
      <dgm:prSet presAssocID="{062AED71-B580-4AD1-90CB-D715EE2D6604}" presName="desTx" presStyleLbl="revTx" presStyleIdx="3" presStyleCnt="9">
        <dgm:presLayoutVars/>
      </dgm:prSet>
      <dgm:spPr/>
    </dgm:pt>
    <dgm:pt modelId="{A5EDC81C-82FE-4179-B16E-FA21FC74CD45}" type="pres">
      <dgm:prSet presAssocID="{54D92DB0-CA42-4F96-84C8-81886FE45DD9}" presName="sibTrans" presStyleCnt="0"/>
      <dgm:spPr/>
    </dgm:pt>
    <dgm:pt modelId="{9B6B6F0C-71F9-4BAE-85FB-FB120C5AC442}" type="pres">
      <dgm:prSet presAssocID="{E0969063-6C3C-41D0-95FA-553FA4FEA18D}" presName="compNode" presStyleCnt="0"/>
      <dgm:spPr/>
    </dgm:pt>
    <dgm:pt modelId="{069945D4-9943-4849-A215-3394ACD6EE1A}" type="pres">
      <dgm:prSet presAssocID="{E0969063-6C3C-41D0-95FA-553FA4FEA18D}" presName="bgRect" presStyleLbl="bgShp" presStyleIdx="2" presStyleCnt="5"/>
      <dgm:spPr/>
    </dgm:pt>
    <dgm:pt modelId="{CD7B4590-3A59-42F5-BEE3-DF25B9A21A40}" type="pres">
      <dgm:prSet presAssocID="{E0969063-6C3C-41D0-95FA-553FA4FEA18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7B88C57-F1B7-41B6-99C4-45C894F279A4}" type="pres">
      <dgm:prSet presAssocID="{E0969063-6C3C-41D0-95FA-553FA4FEA18D}" presName="spaceRect" presStyleCnt="0"/>
      <dgm:spPr/>
    </dgm:pt>
    <dgm:pt modelId="{7704B93E-8DA9-42E9-989A-EB4779ED88E8}" type="pres">
      <dgm:prSet presAssocID="{E0969063-6C3C-41D0-95FA-553FA4FEA18D}" presName="parTx" presStyleLbl="revTx" presStyleIdx="4" presStyleCnt="9">
        <dgm:presLayoutVars>
          <dgm:chMax val="0"/>
          <dgm:chPref val="0"/>
        </dgm:presLayoutVars>
      </dgm:prSet>
      <dgm:spPr/>
    </dgm:pt>
    <dgm:pt modelId="{D4FB8385-5CF2-42B4-8849-722C36B7D59A}" type="pres">
      <dgm:prSet presAssocID="{E0969063-6C3C-41D0-95FA-553FA4FEA18D}" presName="desTx" presStyleLbl="revTx" presStyleIdx="5" presStyleCnt="9">
        <dgm:presLayoutVars/>
      </dgm:prSet>
      <dgm:spPr/>
    </dgm:pt>
    <dgm:pt modelId="{424D995D-F521-42E9-A36E-C81AE0B957CF}" type="pres">
      <dgm:prSet presAssocID="{066CC6AA-1E3F-4F23-894F-921576DB7C63}" presName="sibTrans" presStyleCnt="0"/>
      <dgm:spPr/>
    </dgm:pt>
    <dgm:pt modelId="{5D0EA2BE-26FB-46F9-B757-4EF25B343765}" type="pres">
      <dgm:prSet presAssocID="{964D4BE9-DB19-47F6-ABC1-FACD1B21D5E5}" presName="compNode" presStyleCnt="0"/>
      <dgm:spPr/>
    </dgm:pt>
    <dgm:pt modelId="{9B22D6C4-9108-4B37-8506-2D0449139F4E}" type="pres">
      <dgm:prSet presAssocID="{964D4BE9-DB19-47F6-ABC1-FACD1B21D5E5}" presName="bgRect" presStyleLbl="bgShp" presStyleIdx="3" presStyleCnt="5"/>
      <dgm:spPr/>
    </dgm:pt>
    <dgm:pt modelId="{F9741FE2-E2E5-441F-9CDB-38BEB0656D61}" type="pres">
      <dgm:prSet presAssocID="{964D4BE9-DB19-47F6-ABC1-FACD1B21D5E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34D2E721-75CB-4500-8BBD-35A462B8A1C6}" type="pres">
      <dgm:prSet presAssocID="{964D4BE9-DB19-47F6-ABC1-FACD1B21D5E5}" presName="spaceRect" presStyleCnt="0"/>
      <dgm:spPr/>
    </dgm:pt>
    <dgm:pt modelId="{E5B9CEA9-AA87-49A7-B73F-D22B16624F92}" type="pres">
      <dgm:prSet presAssocID="{964D4BE9-DB19-47F6-ABC1-FACD1B21D5E5}" presName="parTx" presStyleLbl="revTx" presStyleIdx="6" presStyleCnt="9">
        <dgm:presLayoutVars>
          <dgm:chMax val="0"/>
          <dgm:chPref val="0"/>
        </dgm:presLayoutVars>
      </dgm:prSet>
      <dgm:spPr/>
    </dgm:pt>
    <dgm:pt modelId="{9A2E4CC5-3E60-4A96-A2CC-0125013F5A32}" type="pres">
      <dgm:prSet presAssocID="{964D4BE9-DB19-47F6-ABC1-FACD1B21D5E5}" presName="desTx" presStyleLbl="revTx" presStyleIdx="7" presStyleCnt="9">
        <dgm:presLayoutVars/>
      </dgm:prSet>
      <dgm:spPr/>
    </dgm:pt>
    <dgm:pt modelId="{FBDF603B-BBA1-4F70-B26A-BFCF1819FDEF}" type="pres">
      <dgm:prSet presAssocID="{1BF9C48B-2017-4828-A507-BD85238C451F}" presName="sibTrans" presStyleCnt="0"/>
      <dgm:spPr/>
    </dgm:pt>
    <dgm:pt modelId="{A581744F-64B8-4A96-B1CE-AEDD19B8F472}" type="pres">
      <dgm:prSet presAssocID="{68C2BEB6-16D1-49D9-8EF0-04B5918B5C4E}" presName="compNode" presStyleCnt="0"/>
      <dgm:spPr/>
    </dgm:pt>
    <dgm:pt modelId="{C6121D19-3945-47C4-9690-B72F84C33631}" type="pres">
      <dgm:prSet presAssocID="{68C2BEB6-16D1-49D9-8EF0-04B5918B5C4E}" presName="bgRect" presStyleLbl="bgShp" presStyleIdx="4" presStyleCnt="5"/>
      <dgm:spPr/>
    </dgm:pt>
    <dgm:pt modelId="{B2D9FA6E-8DCA-4DB6-8753-C4A923D361D8}" type="pres">
      <dgm:prSet presAssocID="{68C2BEB6-16D1-49D9-8EF0-04B5918B5C4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12743395-3094-42FA-8858-35FEBE84EA34}" type="pres">
      <dgm:prSet presAssocID="{68C2BEB6-16D1-49D9-8EF0-04B5918B5C4E}" presName="spaceRect" presStyleCnt="0"/>
      <dgm:spPr/>
    </dgm:pt>
    <dgm:pt modelId="{86F0D116-3272-4ECD-AAD2-0C240CA6BC6F}" type="pres">
      <dgm:prSet presAssocID="{68C2BEB6-16D1-49D9-8EF0-04B5918B5C4E}" presName="parTx" presStyleLbl="revTx" presStyleIdx="8" presStyleCnt="9">
        <dgm:presLayoutVars>
          <dgm:chMax val="0"/>
          <dgm:chPref val="0"/>
        </dgm:presLayoutVars>
      </dgm:prSet>
      <dgm:spPr/>
    </dgm:pt>
  </dgm:ptLst>
  <dgm:cxnLst>
    <dgm:cxn modelId="{78EA5700-9D7F-4DDF-9A38-8A3F77CABEFB}" type="presOf" srcId="{C0650CC6-3C10-4F97-8B31-5B2E4B54F335}" destId="{86327BAE-2D47-4CF4-A268-7042C083B0A1}" srcOrd="0" destOrd="0" presId="urn:microsoft.com/office/officeart/2018/2/layout/IconVerticalSolidList"/>
    <dgm:cxn modelId="{7D91F814-614F-4DA5-A612-0642D67E5E76}" type="presOf" srcId="{E0969063-6C3C-41D0-95FA-553FA4FEA18D}" destId="{7704B93E-8DA9-42E9-989A-EB4779ED88E8}" srcOrd="0" destOrd="0" presId="urn:microsoft.com/office/officeart/2018/2/layout/IconVerticalSolidList"/>
    <dgm:cxn modelId="{AA1B9118-C487-4191-8DE2-DE23EC3B5CEF}" srcId="{E0969063-6C3C-41D0-95FA-553FA4FEA18D}" destId="{885DED10-E6D1-4FD8-8744-738001E33BB1}" srcOrd="0" destOrd="0" parTransId="{6E1E624E-ED91-4AE8-84F9-322A35943B7A}" sibTransId="{7ECC1618-7784-4FB8-87B1-C4E4BC4C3BCB}"/>
    <dgm:cxn modelId="{DB61D12C-6E5B-413B-A8B4-3332011DD8E9}" type="presOf" srcId="{964D4BE9-DB19-47F6-ABC1-FACD1B21D5E5}" destId="{E5B9CEA9-AA87-49A7-B73F-D22B16624F92}" srcOrd="0" destOrd="0" presId="urn:microsoft.com/office/officeart/2018/2/layout/IconVerticalSolidList"/>
    <dgm:cxn modelId="{E446DB30-01DF-40B6-88C5-617630FD70B4}" type="presOf" srcId="{41B788F8-1439-4A18-986D-0F0664695A0F}" destId="{E6D6FC9A-76A2-40D9-8C87-6012C25AD355}" srcOrd="0" destOrd="0" presId="urn:microsoft.com/office/officeart/2018/2/layout/IconVerticalSolidList"/>
    <dgm:cxn modelId="{A286EC31-4FFC-4771-8D69-BFF2F82E62E8}" srcId="{394B2701-F826-4A5C-82EB-5D15AEC1C691}" destId="{062AED71-B580-4AD1-90CB-D715EE2D6604}" srcOrd="1" destOrd="0" parTransId="{44A2DA6E-92EC-49B4-A9A9-EE0F63BAE3ED}" sibTransId="{54D92DB0-CA42-4F96-84C8-81886FE45DD9}"/>
    <dgm:cxn modelId="{BC35EF38-75D9-4D7B-8208-74E9F2171DFA}" type="presOf" srcId="{68C2BEB6-16D1-49D9-8EF0-04B5918B5C4E}" destId="{86F0D116-3272-4ECD-AAD2-0C240CA6BC6F}" srcOrd="0" destOrd="0" presId="urn:microsoft.com/office/officeart/2018/2/layout/IconVerticalSolidList"/>
    <dgm:cxn modelId="{4F744A39-5FF0-47B9-B149-ACDE1A52C7C4}" type="presOf" srcId="{394B2701-F826-4A5C-82EB-5D15AEC1C691}" destId="{F235564D-70C6-42DD-A6E8-055A483FDD69}" srcOrd="0" destOrd="0" presId="urn:microsoft.com/office/officeart/2018/2/layout/IconVerticalSolidList"/>
    <dgm:cxn modelId="{F4A4225F-F036-4C9F-B4B1-F68667247015}" type="presOf" srcId="{062AED71-B580-4AD1-90CB-D715EE2D6604}" destId="{F544C14A-F5C1-4674-BFA9-F33637CF73B2}" srcOrd="0" destOrd="0" presId="urn:microsoft.com/office/officeart/2018/2/layout/IconVerticalSolidList"/>
    <dgm:cxn modelId="{6374AC65-8D32-4247-8752-029A99C8CEC8}" srcId="{394B2701-F826-4A5C-82EB-5D15AEC1C691}" destId="{68C2BEB6-16D1-49D9-8EF0-04B5918B5C4E}" srcOrd="4" destOrd="0" parTransId="{007AD602-5FF0-47EC-B02E-E671C7A464B1}" sibTransId="{B68463C0-83FB-4F74-BF67-5EB8A48F1DCF}"/>
    <dgm:cxn modelId="{813B3675-8D7D-4733-A774-DBC1A34C6DBF}" srcId="{394B2701-F826-4A5C-82EB-5D15AEC1C691}" destId="{964D4BE9-DB19-47F6-ABC1-FACD1B21D5E5}" srcOrd="3" destOrd="0" parTransId="{DCDF63CB-EA01-4D97-9AD4-1BB41040903D}" sibTransId="{1BF9C48B-2017-4828-A507-BD85238C451F}"/>
    <dgm:cxn modelId="{9D81328E-B5DF-4003-980D-1838D8DBA6BE}" srcId="{964D4BE9-DB19-47F6-ABC1-FACD1B21D5E5}" destId="{17032B61-B00A-4655-9208-D4E4C1CD4398}" srcOrd="0" destOrd="0" parTransId="{3981B824-F6AE-4F2A-84F1-1F699199E7E4}" sibTransId="{B7CC2215-CDA7-48C0-B2D6-57216DAD60B2}"/>
    <dgm:cxn modelId="{0A75B494-D754-43C7-B238-79662BF0C257}" type="presOf" srcId="{885DED10-E6D1-4FD8-8744-738001E33BB1}" destId="{D4FB8385-5CF2-42B4-8849-722C36B7D59A}" srcOrd="0" destOrd="0" presId="urn:microsoft.com/office/officeart/2018/2/layout/IconVerticalSolidList"/>
    <dgm:cxn modelId="{F7E5D6AB-4AB6-4EBA-8CE0-861D85F1DD37}" srcId="{41B788F8-1439-4A18-986D-0F0664695A0F}" destId="{C0650CC6-3C10-4F97-8B31-5B2E4B54F335}" srcOrd="0" destOrd="0" parTransId="{12335DA2-9276-4134-A8D6-1B752E904383}" sibTransId="{1FBFCF87-83E0-4486-8239-B1B86A06AE30}"/>
    <dgm:cxn modelId="{29E714AC-8BC2-4D59-ADD9-A4E0E806FC21}" type="presOf" srcId="{17032B61-B00A-4655-9208-D4E4C1CD4398}" destId="{9A2E4CC5-3E60-4A96-A2CC-0125013F5A32}" srcOrd="0" destOrd="0" presId="urn:microsoft.com/office/officeart/2018/2/layout/IconVerticalSolidList"/>
    <dgm:cxn modelId="{439746B8-8106-4D6D-8515-9978C5483D51}" srcId="{394B2701-F826-4A5C-82EB-5D15AEC1C691}" destId="{41B788F8-1439-4A18-986D-0F0664695A0F}" srcOrd="0" destOrd="0" parTransId="{40584356-E5C8-46BF-8165-5A8FFDB14C2D}" sibTransId="{672D4A48-2A95-4A7D-9207-41E7FED4F512}"/>
    <dgm:cxn modelId="{A52FA3B8-EB5D-49B5-A26D-FC592F77B2ED}" srcId="{062AED71-B580-4AD1-90CB-D715EE2D6604}" destId="{D325CC9B-5E9D-4EC7-9663-C413AAEE1735}" srcOrd="0" destOrd="0" parTransId="{E4DA9575-DF47-47C1-A468-4FBB65708AA4}" sibTransId="{14ED15D0-664A-4461-8EAC-92704ED0E4D0}"/>
    <dgm:cxn modelId="{D6C7C9BA-A49C-4FD8-8633-E308A4D4D694}" type="presOf" srcId="{D325CC9B-5E9D-4EC7-9663-C413AAEE1735}" destId="{CD6F6D35-84E7-4509-8458-F50425CA0C6D}" srcOrd="0" destOrd="0" presId="urn:microsoft.com/office/officeart/2018/2/layout/IconVerticalSolidList"/>
    <dgm:cxn modelId="{C76F4DFB-983F-4770-B505-FC3F39F1A369}" srcId="{394B2701-F826-4A5C-82EB-5D15AEC1C691}" destId="{E0969063-6C3C-41D0-95FA-553FA4FEA18D}" srcOrd="2" destOrd="0" parTransId="{03E768F7-F1EF-4204-9C46-DC2D4C9C0731}" sibTransId="{066CC6AA-1E3F-4F23-894F-921576DB7C63}"/>
    <dgm:cxn modelId="{67785E5B-3B7E-463E-A971-320848CBCE37}" type="presParOf" srcId="{F235564D-70C6-42DD-A6E8-055A483FDD69}" destId="{80D18E60-16A0-4059-8580-3B54EA143908}" srcOrd="0" destOrd="0" presId="urn:microsoft.com/office/officeart/2018/2/layout/IconVerticalSolidList"/>
    <dgm:cxn modelId="{A1119397-B44F-4E6D-91C8-E18C836E5B6B}" type="presParOf" srcId="{80D18E60-16A0-4059-8580-3B54EA143908}" destId="{12AC34EC-2925-4AE9-9C32-BB63F95B0174}" srcOrd="0" destOrd="0" presId="urn:microsoft.com/office/officeart/2018/2/layout/IconVerticalSolidList"/>
    <dgm:cxn modelId="{00C38D17-E32C-428E-92A1-BCF3E03AB6B6}" type="presParOf" srcId="{80D18E60-16A0-4059-8580-3B54EA143908}" destId="{F76B4341-22AC-4A28-A8F3-1C01CE221243}" srcOrd="1" destOrd="0" presId="urn:microsoft.com/office/officeart/2018/2/layout/IconVerticalSolidList"/>
    <dgm:cxn modelId="{8B55BB4A-7584-489F-B3C6-76D93FC6579B}" type="presParOf" srcId="{80D18E60-16A0-4059-8580-3B54EA143908}" destId="{2F663E7A-76F6-4FE0-B7E4-F5328EDA4300}" srcOrd="2" destOrd="0" presId="urn:microsoft.com/office/officeart/2018/2/layout/IconVerticalSolidList"/>
    <dgm:cxn modelId="{20E53C3A-E6ED-41D3-9A1D-E7B32AADA6E6}" type="presParOf" srcId="{80D18E60-16A0-4059-8580-3B54EA143908}" destId="{E6D6FC9A-76A2-40D9-8C87-6012C25AD355}" srcOrd="3" destOrd="0" presId="urn:microsoft.com/office/officeart/2018/2/layout/IconVerticalSolidList"/>
    <dgm:cxn modelId="{303D5484-1EFD-4B14-B35C-1DBB6F14FF70}" type="presParOf" srcId="{80D18E60-16A0-4059-8580-3B54EA143908}" destId="{86327BAE-2D47-4CF4-A268-7042C083B0A1}" srcOrd="4" destOrd="0" presId="urn:microsoft.com/office/officeart/2018/2/layout/IconVerticalSolidList"/>
    <dgm:cxn modelId="{E8D2C49A-C560-4396-BE4C-970590DBCD29}" type="presParOf" srcId="{F235564D-70C6-42DD-A6E8-055A483FDD69}" destId="{CADE9E14-8427-42A5-BDC6-5736ECCD49B6}" srcOrd="1" destOrd="0" presId="urn:microsoft.com/office/officeart/2018/2/layout/IconVerticalSolidList"/>
    <dgm:cxn modelId="{A69A7ED0-0F74-43AF-9F60-FA78011F86FE}" type="presParOf" srcId="{F235564D-70C6-42DD-A6E8-055A483FDD69}" destId="{961EBBA2-CE2D-4A07-88DB-8BD6F408BF8A}" srcOrd="2" destOrd="0" presId="urn:microsoft.com/office/officeart/2018/2/layout/IconVerticalSolidList"/>
    <dgm:cxn modelId="{6FE85234-0830-4C37-8FFE-4FDE858FD147}" type="presParOf" srcId="{961EBBA2-CE2D-4A07-88DB-8BD6F408BF8A}" destId="{6E2F36A1-8B81-41F8-B0AE-0885994BDF51}" srcOrd="0" destOrd="0" presId="urn:microsoft.com/office/officeart/2018/2/layout/IconVerticalSolidList"/>
    <dgm:cxn modelId="{0CD9DFDC-5D27-4D73-8853-4AED0B7C11AC}" type="presParOf" srcId="{961EBBA2-CE2D-4A07-88DB-8BD6F408BF8A}" destId="{488719D8-7A86-4868-8608-88CEE35300E2}" srcOrd="1" destOrd="0" presId="urn:microsoft.com/office/officeart/2018/2/layout/IconVerticalSolidList"/>
    <dgm:cxn modelId="{9B6A5108-E1CE-42B0-96B8-371805DA11C1}" type="presParOf" srcId="{961EBBA2-CE2D-4A07-88DB-8BD6F408BF8A}" destId="{E15F8856-BB8B-4B93-A70F-4CD40A7B51B2}" srcOrd="2" destOrd="0" presId="urn:microsoft.com/office/officeart/2018/2/layout/IconVerticalSolidList"/>
    <dgm:cxn modelId="{61C3C2B0-CE62-4705-9B17-65F873B01F7E}" type="presParOf" srcId="{961EBBA2-CE2D-4A07-88DB-8BD6F408BF8A}" destId="{F544C14A-F5C1-4674-BFA9-F33637CF73B2}" srcOrd="3" destOrd="0" presId="urn:microsoft.com/office/officeart/2018/2/layout/IconVerticalSolidList"/>
    <dgm:cxn modelId="{75137D28-5900-4601-B475-5800ADA364F3}" type="presParOf" srcId="{961EBBA2-CE2D-4A07-88DB-8BD6F408BF8A}" destId="{CD6F6D35-84E7-4509-8458-F50425CA0C6D}" srcOrd="4" destOrd="0" presId="urn:microsoft.com/office/officeart/2018/2/layout/IconVerticalSolidList"/>
    <dgm:cxn modelId="{388B881E-214B-414B-8BEE-9E9E6F9D5B5B}" type="presParOf" srcId="{F235564D-70C6-42DD-A6E8-055A483FDD69}" destId="{A5EDC81C-82FE-4179-B16E-FA21FC74CD45}" srcOrd="3" destOrd="0" presId="urn:microsoft.com/office/officeart/2018/2/layout/IconVerticalSolidList"/>
    <dgm:cxn modelId="{CB48F1AB-5E95-48FF-9B09-757CB1E85674}" type="presParOf" srcId="{F235564D-70C6-42DD-A6E8-055A483FDD69}" destId="{9B6B6F0C-71F9-4BAE-85FB-FB120C5AC442}" srcOrd="4" destOrd="0" presId="urn:microsoft.com/office/officeart/2018/2/layout/IconVerticalSolidList"/>
    <dgm:cxn modelId="{82A838C3-99BE-4FC5-8020-6FC1540372C8}" type="presParOf" srcId="{9B6B6F0C-71F9-4BAE-85FB-FB120C5AC442}" destId="{069945D4-9943-4849-A215-3394ACD6EE1A}" srcOrd="0" destOrd="0" presId="urn:microsoft.com/office/officeart/2018/2/layout/IconVerticalSolidList"/>
    <dgm:cxn modelId="{61F23C13-143C-485E-BFFE-205B88CC68BA}" type="presParOf" srcId="{9B6B6F0C-71F9-4BAE-85FB-FB120C5AC442}" destId="{CD7B4590-3A59-42F5-BEE3-DF25B9A21A40}" srcOrd="1" destOrd="0" presId="urn:microsoft.com/office/officeart/2018/2/layout/IconVerticalSolidList"/>
    <dgm:cxn modelId="{3FEACD25-C7E8-427F-9E79-61DAD4DE4B3C}" type="presParOf" srcId="{9B6B6F0C-71F9-4BAE-85FB-FB120C5AC442}" destId="{E7B88C57-F1B7-41B6-99C4-45C894F279A4}" srcOrd="2" destOrd="0" presId="urn:microsoft.com/office/officeart/2018/2/layout/IconVerticalSolidList"/>
    <dgm:cxn modelId="{6CF44C47-8110-4A99-94F9-357FB9FA481E}" type="presParOf" srcId="{9B6B6F0C-71F9-4BAE-85FB-FB120C5AC442}" destId="{7704B93E-8DA9-42E9-989A-EB4779ED88E8}" srcOrd="3" destOrd="0" presId="urn:microsoft.com/office/officeart/2018/2/layout/IconVerticalSolidList"/>
    <dgm:cxn modelId="{D3BA2161-3028-49EC-BD77-6E64CA60C6C9}" type="presParOf" srcId="{9B6B6F0C-71F9-4BAE-85FB-FB120C5AC442}" destId="{D4FB8385-5CF2-42B4-8849-722C36B7D59A}" srcOrd="4" destOrd="0" presId="urn:microsoft.com/office/officeart/2018/2/layout/IconVerticalSolidList"/>
    <dgm:cxn modelId="{C7C24BEE-7777-4885-966B-E9E0FBC4ACBF}" type="presParOf" srcId="{F235564D-70C6-42DD-A6E8-055A483FDD69}" destId="{424D995D-F521-42E9-A36E-C81AE0B957CF}" srcOrd="5" destOrd="0" presId="urn:microsoft.com/office/officeart/2018/2/layout/IconVerticalSolidList"/>
    <dgm:cxn modelId="{CD722B71-67D0-42B4-9AE7-DA544B7C399E}" type="presParOf" srcId="{F235564D-70C6-42DD-A6E8-055A483FDD69}" destId="{5D0EA2BE-26FB-46F9-B757-4EF25B343765}" srcOrd="6" destOrd="0" presId="urn:microsoft.com/office/officeart/2018/2/layout/IconVerticalSolidList"/>
    <dgm:cxn modelId="{EFF04E33-9A9C-46E4-874B-BE67DDC9EB6C}" type="presParOf" srcId="{5D0EA2BE-26FB-46F9-B757-4EF25B343765}" destId="{9B22D6C4-9108-4B37-8506-2D0449139F4E}" srcOrd="0" destOrd="0" presId="urn:microsoft.com/office/officeart/2018/2/layout/IconVerticalSolidList"/>
    <dgm:cxn modelId="{A704C986-572E-40C8-84B6-45FD55D57781}" type="presParOf" srcId="{5D0EA2BE-26FB-46F9-B757-4EF25B343765}" destId="{F9741FE2-E2E5-441F-9CDB-38BEB0656D61}" srcOrd="1" destOrd="0" presId="urn:microsoft.com/office/officeart/2018/2/layout/IconVerticalSolidList"/>
    <dgm:cxn modelId="{4DC43B5B-D659-4DCB-AF8D-C996BF08DEBE}" type="presParOf" srcId="{5D0EA2BE-26FB-46F9-B757-4EF25B343765}" destId="{34D2E721-75CB-4500-8BBD-35A462B8A1C6}" srcOrd="2" destOrd="0" presId="urn:microsoft.com/office/officeart/2018/2/layout/IconVerticalSolidList"/>
    <dgm:cxn modelId="{8B1FA20C-9171-451F-AB16-A5ACCFC85BCD}" type="presParOf" srcId="{5D0EA2BE-26FB-46F9-B757-4EF25B343765}" destId="{E5B9CEA9-AA87-49A7-B73F-D22B16624F92}" srcOrd="3" destOrd="0" presId="urn:microsoft.com/office/officeart/2018/2/layout/IconVerticalSolidList"/>
    <dgm:cxn modelId="{AE4F368D-F683-4C91-90D6-33DFB158A31A}" type="presParOf" srcId="{5D0EA2BE-26FB-46F9-B757-4EF25B343765}" destId="{9A2E4CC5-3E60-4A96-A2CC-0125013F5A32}" srcOrd="4" destOrd="0" presId="urn:microsoft.com/office/officeart/2018/2/layout/IconVerticalSolidList"/>
    <dgm:cxn modelId="{B47FFF9F-B5BE-4099-A319-6F1EE84C28D2}" type="presParOf" srcId="{F235564D-70C6-42DD-A6E8-055A483FDD69}" destId="{FBDF603B-BBA1-4F70-B26A-BFCF1819FDEF}" srcOrd="7" destOrd="0" presId="urn:microsoft.com/office/officeart/2018/2/layout/IconVerticalSolidList"/>
    <dgm:cxn modelId="{ECB8344D-54DA-4A34-A8BB-D0185173453A}" type="presParOf" srcId="{F235564D-70C6-42DD-A6E8-055A483FDD69}" destId="{A581744F-64B8-4A96-B1CE-AEDD19B8F472}" srcOrd="8" destOrd="0" presId="urn:microsoft.com/office/officeart/2018/2/layout/IconVerticalSolidList"/>
    <dgm:cxn modelId="{A167F060-C283-4B1A-9863-72442F41FFBE}" type="presParOf" srcId="{A581744F-64B8-4A96-B1CE-AEDD19B8F472}" destId="{C6121D19-3945-47C4-9690-B72F84C33631}" srcOrd="0" destOrd="0" presId="urn:microsoft.com/office/officeart/2018/2/layout/IconVerticalSolidList"/>
    <dgm:cxn modelId="{929FDA2F-DBF9-4D07-AF69-CA0492A20C5F}" type="presParOf" srcId="{A581744F-64B8-4A96-B1CE-AEDD19B8F472}" destId="{B2D9FA6E-8DCA-4DB6-8753-C4A923D361D8}" srcOrd="1" destOrd="0" presId="urn:microsoft.com/office/officeart/2018/2/layout/IconVerticalSolidList"/>
    <dgm:cxn modelId="{5FF668DD-A556-47E4-83E6-AAD30718B815}" type="presParOf" srcId="{A581744F-64B8-4A96-B1CE-AEDD19B8F472}" destId="{12743395-3094-42FA-8858-35FEBE84EA34}" srcOrd="2" destOrd="0" presId="urn:microsoft.com/office/officeart/2018/2/layout/IconVerticalSolidList"/>
    <dgm:cxn modelId="{60351EFF-FFD4-4468-8015-66CAC37A5127}" type="presParOf" srcId="{A581744F-64B8-4A96-B1CE-AEDD19B8F472}" destId="{86F0D116-3272-4ECD-AAD2-0C240CA6BC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58ED44-1917-4132-AE10-630ACCCCE0B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F2FDE5F2-C110-41E7-9EC7-7CD9D2758F5F}">
      <dgm:prSet/>
      <dgm:spPr/>
      <dgm:t>
        <a:bodyPr/>
        <a:lstStyle/>
        <a:p>
          <a:r>
            <a:rPr lang="en-US" b="1" i="0" dirty="0"/>
            <a:t>PACs: </a:t>
          </a:r>
          <a:r>
            <a:rPr lang="en-US" b="0" i="0" dirty="0"/>
            <a:t>24 months of receipt.</a:t>
          </a:r>
        </a:p>
        <a:p>
          <a:r>
            <a:rPr lang="en-US" b="1" i="0" dirty="0"/>
            <a:t>DPACs: </a:t>
          </a:r>
          <a:r>
            <a:rPr lang="en-US" b="0" i="0" dirty="0"/>
            <a:t>12 months of receipt.</a:t>
          </a:r>
          <a:endParaRPr lang="en-US" dirty="0"/>
        </a:p>
      </dgm:t>
    </dgm:pt>
    <dgm:pt modelId="{DC9EB708-CA68-49EE-B0E7-1D81F0C1EFFA}" type="parTrans" cxnId="{4B4BE3A3-DF06-4140-89F6-D6948CC6E462}">
      <dgm:prSet/>
      <dgm:spPr/>
      <dgm:t>
        <a:bodyPr/>
        <a:lstStyle/>
        <a:p>
          <a:endParaRPr lang="en-US"/>
        </a:p>
      </dgm:t>
    </dgm:pt>
    <dgm:pt modelId="{57261FB1-4D54-4CF9-8C3F-4F77A6147A54}" type="sibTrans" cxnId="{4B4BE3A3-DF06-4140-89F6-D6948CC6E462}">
      <dgm:prSet/>
      <dgm:spPr/>
      <dgm:t>
        <a:bodyPr/>
        <a:lstStyle/>
        <a:p>
          <a:endParaRPr lang="en-US"/>
        </a:p>
      </dgm:t>
    </dgm:pt>
    <dgm:pt modelId="{BD668319-015F-4013-A18E-D2FDB35D26F4}">
      <dgm:prSet/>
      <dgm:spPr/>
      <dgm:t>
        <a:bodyPr/>
        <a:lstStyle/>
        <a:p>
          <a:r>
            <a:rPr lang="en-US" b="0" i="0" dirty="0"/>
            <a:t>Grant funds can back-pay expenses incurred in the same fiscal year the grant is received. </a:t>
          </a:r>
        </a:p>
      </dgm:t>
    </dgm:pt>
    <dgm:pt modelId="{4B47D970-8F07-4131-B506-9123FF68FD4A}" type="parTrans" cxnId="{28A600BD-0DBD-43CC-BFB0-16D7917605EF}">
      <dgm:prSet/>
      <dgm:spPr/>
      <dgm:t>
        <a:bodyPr/>
        <a:lstStyle/>
        <a:p>
          <a:endParaRPr lang="en-US"/>
        </a:p>
      </dgm:t>
    </dgm:pt>
    <dgm:pt modelId="{B74BED97-1AE1-4D06-9D1E-AA68FA2CF417}" type="sibTrans" cxnId="{28A600BD-0DBD-43CC-BFB0-16D7917605EF}">
      <dgm:prSet/>
      <dgm:spPr/>
      <dgm:t>
        <a:bodyPr/>
        <a:lstStyle/>
        <a:p>
          <a:endParaRPr lang="en-US"/>
        </a:p>
      </dgm:t>
    </dgm:pt>
    <dgm:pt modelId="{8525F8E8-1444-44A9-B3F8-843B24D8DF68}" type="pres">
      <dgm:prSet presAssocID="{4758ED44-1917-4132-AE10-630ACCCCE0B5}" presName="root" presStyleCnt="0">
        <dgm:presLayoutVars>
          <dgm:dir/>
          <dgm:resizeHandles val="exact"/>
        </dgm:presLayoutVars>
      </dgm:prSet>
      <dgm:spPr/>
    </dgm:pt>
    <dgm:pt modelId="{4DE80109-8345-4275-BBDA-5279FF7C9D1A}" type="pres">
      <dgm:prSet presAssocID="{F2FDE5F2-C110-41E7-9EC7-7CD9D2758F5F}" presName="compNode" presStyleCnt="0"/>
      <dgm:spPr/>
    </dgm:pt>
    <dgm:pt modelId="{DBE60DD5-213D-4646-AACF-305B76BFCB51}" type="pres">
      <dgm:prSet presAssocID="{F2FDE5F2-C110-41E7-9EC7-7CD9D2758F5F}" presName="bgRect" presStyleLbl="bgShp" presStyleIdx="0" presStyleCnt="2" custLinFactNeighborX="564" custLinFactNeighborY="-54167"/>
      <dgm:spPr/>
    </dgm:pt>
    <dgm:pt modelId="{D36DCA2E-573A-417B-840E-4A1A289D2E73}" type="pres">
      <dgm:prSet presAssocID="{F2FDE5F2-C110-41E7-9EC7-7CD9D2758F5F}" presName="iconRect" presStyleLbl="node1" presStyleIdx="0" presStyleCnt="2" custLinFactY="-20262" custLinFactNeighborX="-22612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2BC68D5-E9A9-43F1-86EA-96FA26D535BB}" type="pres">
      <dgm:prSet presAssocID="{F2FDE5F2-C110-41E7-9EC7-7CD9D2758F5F}" presName="spaceRect" presStyleCnt="0"/>
      <dgm:spPr/>
    </dgm:pt>
    <dgm:pt modelId="{C4BE148F-65C9-4051-BB7E-8AEDE15C78AB}" type="pres">
      <dgm:prSet presAssocID="{F2FDE5F2-C110-41E7-9EC7-7CD9D2758F5F}" presName="parTx" presStyleLbl="revTx" presStyleIdx="0" presStyleCnt="2" custLinFactNeighborX="-13826" custLinFactNeighborY="-51721">
        <dgm:presLayoutVars>
          <dgm:chMax val="0"/>
          <dgm:chPref val="0"/>
        </dgm:presLayoutVars>
      </dgm:prSet>
      <dgm:spPr/>
    </dgm:pt>
    <dgm:pt modelId="{81E9C8BE-499B-4D93-BC6F-9AE7908B6C94}" type="pres">
      <dgm:prSet presAssocID="{57261FB1-4D54-4CF9-8C3F-4F77A6147A54}" presName="sibTrans" presStyleCnt="0"/>
      <dgm:spPr/>
    </dgm:pt>
    <dgm:pt modelId="{3C22A7CD-5DDA-4481-ADA7-03670A5D3BA5}" type="pres">
      <dgm:prSet presAssocID="{BD668319-015F-4013-A18E-D2FDB35D26F4}" presName="compNode" presStyleCnt="0"/>
      <dgm:spPr/>
    </dgm:pt>
    <dgm:pt modelId="{18FD16BE-2745-4DEE-A982-F228256C19DA}" type="pres">
      <dgm:prSet presAssocID="{BD668319-015F-4013-A18E-D2FDB35D26F4}" presName="bgRect" presStyleLbl="bgShp" presStyleIdx="1" presStyleCnt="2" custLinFactNeighborX="-4069" custLinFactNeighborY="-72435"/>
      <dgm:spPr/>
    </dgm:pt>
    <dgm:pt modelId="{06AF76C3-8FA8-4534-8F8C-2D96C5EDC14C}" type="pres">
      <dgm:prSet presAssocID="{BD668319-015F-4013-A18E-D2FDB35D26F4}" presName="iconRect" presStyleLbl="node1" presStyleIdx="1" presStyleCnt="2" custLinFactY="-25526" custLinFactNeighborX="-17666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3FBB0658-B5DF-48B1-8E87-AB4321652598}" type="pres">
      <dgm:prSet presAssocID="{BD668319-015F-4013-A18E-D2FDB35D26F4}" presName="spaceRect" presStyleCnt="0"/>
      <dgm:spPr/>
    </dgm:pt>
    <dgm:pt modelId="{62E52984-99DF-4CE7-B52D-AE93F827DDC7}" type="pres">
      <dgm:prSet presAssocID="{BD668319-015F-4013-A18E-D2FDB35D26F4}" presName="parTx" presStyleLbl="revTx" presStyleIdx="1" presStyleCnt="2" custLinFactNeighborX="-11644" custLinFactNeighborY="-70333">
        <dgm:presLayoutVars>
          <dgm:chMax val="0"/>
          <dgm:chPref val="0"/>
        </dgm:presLayoutVars>
      </dgm:prSet>
      <dgm:spPr/>
    </dgm:pt>
  </dgm:ptLst>
  <dgm:cxnLst>
    <dgm:cxn modelId="{ABC2BE45-179E-4B0C-8E4C-62ADCF991419}" type="presOf" srcId="{F2FDE5F2-C110-41E7-9EC7-7CD9D2758F5F}" destId="{C4BE148F-65C9-4051-BB7E-8AEDE15C78AB}" srcOrd="0" destOrd="0" presId="urn:microsoft.com/office/officeart/2018/2/layout/IconVerticalSolidList"/>
    <dgm:cxn modelId="{4B4BE3A3-DF06-4140-89F6-D6948CC6E462}" srcId="{4758ED44-1917-4132-AE10-630ACCCCE0B5}" destId="{F2FDE5F2-C110-41E7-9EC7-7CD9D2758F5F}" srcOrd="0" destOrd="0" parTransId="{DC9EB708-CA68-49EE-B0E7-1D81F0C1EFFA}" sibTransId="{57261FB1-4D54-4CF9-8C3F-4F77A6147A54}"/>
    <dgm:cxn modelId="{28A600BD-0DBD-43CC-BFB0-16D7917605EF}" srcId="{4758ED44-1917-4132-AE10-630ACCCCE0B5}" destId="{BD668319-015F-4013-A18E-D2FDB35D26F4}" srcOrd="1" destOrd="0" parTransId="{4B47D970-8F07-4131-B506-9123FF68FD4A}" sibTransId="{B74BED97-1AE1-4D06-9D1E-AA68FA2CF417}"/>
    <dgm:cxn modelId="{6F8513DF-EFDC-4E12-9DD4-0DF4B731CCA9}" type="presOf" srcId="{BD668319-015F-4013-A18E-D2FDB35D26F4}" destId="{62E52984-99DF-4CE7-B52D-AE93F827DDC7}" srcOrd="0" destOrd="0" presId="urn:microsoft.com/office/officeart/2018/2/layout/IconVerticalSolidList"/>
    <dgm:cxn modelId="{7121F8E6-573A-4541-A50F-AAC8A7810BAA}" type="presOf" srcId="{4758ED44-1917-4132-AE10-630ACCCCE0B5}" destId="{8525F8E8-1444-44A9-B3F8-843B24D8DF68}" srcOrd="0" destOrd="0" presId="urn:microsoft.com/office/officeart/2018/2/layout/IconVerticalSolidList"/>
    <dgm:cxn modelId="{BA37D6E0-1FE5-4B7D-B067-61BF8AE59BAE}" type="presParOf" srcId="{8525F8E8-1444-44A9-B3F8-843B24D8DF68}" destId="{4DE80109-8345-4275-BBDA-5279FF7C9D1A}" srcOrd="0" destOrd="0" presId="urn:microsoft.com/office/officeart/2018/2/layout/IconVerticalSolidList"/>
    <dgm:cxn modelId="{10556AB8-96A4-4A28-AE7E-D47251465C99}" type="presParOf" srcId="{4DE80109-8345-4275-BBDA-5279FF7C9D1A}" destId="{DBE60DD5-213D-4646-AACF-305B76BFCB51}" srcOrd="0" destOrd="0" presId="urn:microsoft.com/office/officeart/2018/2/layout/IconVerticalSolidList"/>
    <dgm:cxn modelId="{0337CC09-D9C3-495F-84AD-6088802AE63A}" type="presParOf" srcId="{4DE80109-8345-4275-BBDA-5279FF7C9D1A}" destId="{D36DCA2E-573A-417B-840E-4A1A289D2E73}" srcOrd="1" destOrd="0" presId="urn:microsoft.com/office/officeart/2018/2/layout/IconVerticalSolidList"/>
    <dgm:cxn modelId="{D4DB67F5-851F-4B11-8376-60D95C369870}" type="presParOf" srcId="{4DE80109-8345-4275-BBDA-5279FF7C9D1A}" destId="{92BC68D5-E9A9-43F1-86EA-96FA26D535BB}" srcOrd="2" destOrd="0" presId="urn:microsoft.com/office/officeart/2018/2/layout/IconVerticalSolidList"/>
    <dgm:cxn modelId="{AB19E423-FE8B-4F91-A351-696EB5AF7E48}" type="presParOf" srcId="{4DE80109-8345-4275-BBDA-5279FF7C9D1A}" destId="{C4BE148F-65C9-4051-BB7E-8AEDE15C78AB}" srcOrd="3" destOrd="0" presId="urn:microsoft.com/office/officeart/2018/2/layout/IconVerticalSolidList"/>
    <dgm:cxn modelId="{FCBA3373-9DB8-49F7-BE95-205B999B0A88}" type="presParOf" srcId="{8525F8E8-1444-44A9-B3F8-843B24D8DF68}" destId="{81E9C8BE-499B-4D93-BC6F-9AE7908B6C94}" srcOrd="1" destOrd="0" presId="urn:microsoft.com/office/officeart/2018/2/layout/IconVerticalSolidList"/>
    <dgm:cxn modelId="{1CD1C6AA-F251-4139-B835-628D4F1696BD}" type="presParOf" srcId="{8525F8E8-1444-44A9-B3F8-843B24D8DF68}" destId="{3C22A7CD-5DDA-4481-ADA7-03670A5D3BA5}" srcOrd="2" destOrd="0" presId="urn:microsoft.com/office/officeart/2018/2/layout/IconVerticalSolidList"/>
    <dgm:cxn modelId="{26C3E10F-DB41-44F4-8ED8-AD5CA6273837}" type="presParOf" srcId="{3C22A7CD-5DDA-4481-ADA7-03670A5D3BA5}" destId="{18FD16BE-2745-4DEE-A982-F228256C19DA}" srcOrd="0" destOrd="0" presId="urn:microsoft.com/office/officeart/2018/2/layout/IconVerticalSolidList"/>
    <dgm:cxn modelId="{8E660D30-7040-48AA-B0FA-94CE2126B83C}" type="presParOf" srcId="{3C22A7CD-5DDA-4481-ADA7-03670A5D3BA5}" destId="{06AF76C3-8FA8-4534-8F8C-2D96C5EDC14C}" srcOrd="1" destOrd="0" presId="urn:microsoft.com/office/officeart/2018/2/layout/IconVerticalSolidList"/>
    <dgm:cxn modelId="{0467DF6B-B51D-4F19-B958-DC029F5FE1E8}" type="presParOf" srcId="{3C22A7CD-5DDA-4481-ADA7-03670A5D3BA5}" destId="{3FBB0658-B5DF-48B1-8E87-AB4321652598}" srcOrd="2" destOrd="0" presId="urn:microsoft.com/office/officeart/2018/2/layout/IconVerticalSolidList"/>
    <dgm:cxn modelId="{B93823F2-DC60-4D76-94F1-B9EB2D88C43A}" type="presParOf" srcId="{3C22A7CD-5DDA-4481-ADA7-03670A5D3BA5}" destId="{62E52984-99DF-4CE7-B52D-AE93F827DDC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CC954F-DF78-4B0E-B77E-0B9915889C1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E624BD9-C50F-4C8F-9012-804D88B3223E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600" dirty="0"/>
        </a:p>
      </dgm:t>
    </dgm:pt>
    <dgm:pt modelId="{C274453A-3EAE-429D-8185-1985C70573C1}" type="parTrans" cxnId="{E8210D1A-3B02-48D0-A8CC-CFC0B52F467A}">
      <dgm:prSet/>
      <dgm:spPr/>
      <dgm:t>
        <a:bodyPr/>
        <a:lstStyle/>
        <a:p>
          <a:endParaRPr lang="en-US"/>
        </a:p>
      </dgm:t>
    </dgm:pt>
    <dgm:pt modelId="{17F1D234-0C5C-4F7C-9EDF-2928E885E1C2}" type="sibTrans" cxnId="{E8210D1A-3B02-48D0-A8CC-CFC0B52F467A}">
      <dgm:prSet/>
      <dgm:spPr/>
      <dgm:t>
        <a:bodyPr/>
        <a:lstStyle/>
        <a:p>
          <a:endParaRPr lang="en-US"/>
        </a:p>
      </dgm:t>
    </dgm:pt>
    <dgm:pt modelId="{293C1A5F-DF2B-4266-9DDC-95C6C94B69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Thank you for serving your PAC!</a:t>
          </a:r>
          <a:endParaRPr lang="en-US" dirty="0"/>
        </a:p>
      </dgm:t>
    </dgm:pt>
    <dgm:pt modelId="{4E043BEA-6E44-403A-BF92-E1198551F2BA}" type="parTrans" cxnId="{65057B3C-34FB-41A7-A4FF-38C170936DC5}">
      <dgm:prSet/>
      <dgm:spPr/>
      <dgm:t>
        <a:bodyPr/>
        <a:lstStyle/>
        <a:p>
          <a:endParaRPr lang="en-US"/>
        </a:p>
      </dgm:t>
    </dgm:pt>
    <dgm:pt modelId="{2FF45DE7-674F-4E8B-8B8E-E58278BE5972}" type="sibTrans" cxnId="{65057B3C-34FB-41A7-A4FF-38C170936DC5}">
      <dgm:prSet/>
      <dgm:spPr/>
      <dgm:t>
        <a:bodyPr/>
        <a:lstStyle/>
        <a:p>
          <a:endParaRPr lang="en-US"/>
        </a:p>
      </dgm:t>
    </dgm:pt>
    <dgm:pt modelId="{9C910A78-EE5B-4217-860D-D5B566AA03F5}" type="pres">
      <dgm:prSet presAssocID="{59CC954F-DF78-4B0E-B77E-0B9915889C1E}" presName="root" presStyleCnt="0">
        <dgm:presLayoutVars>
          <dgm:dir/>
          <dgm:resizeHandles val="exact"/>
        </dgm:presLayoutVars>
      </dgm:prSet>
      <dgm:spPr/>
    </dgm:pt>
    <dgm:pt modelId="{F01EF7F2-B866-4FF0-9748-DA4A789356A7}" type="pres">
      <dgm:prSet presAssocID="{5E624BD9-C50F-4C8F-9012-804D88B3223E}" presName="compNode" presStyleCnt="0"/>
      <dgm:spPr/>
    </dgm:pt>
    <dgm:pt modelId="{6223FE7C-9BBC-4DEC-AE18-42642FE9728D}" type="pres">
      <dgm:prSet presAssocID="{5E624BD9-C50F-4C8F-9012-804D88B3223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32BD68C6-4D89-4FF4-8799-B583E2D9C603}" type="pres">
      <dgm:prSet presAssocID="{5E624BD9-C50F-4C8F-9012-804D88B3223E}" presName="spaceRect" presStyleCnt="0"/>
      <dgm:spPr/>
    </dgm:pt>
    <dgm:pt modelId="{38E94061-C702-4369-A94C-E38E0CEA9430}" type="pres">
      <dgm:prSet presAssocID="{5E624BD9-C50F-4C8F-9012-804D88B3223E}" presName="textRect" presStyleLbl="revTx" presStyleIdx="0" presStyleCnt="2">
        <dgm:presLayoutVars>
          <dgm:chMax val="1"/>
          <dgm:chPref val="1"/>
        </dgm:presLayoutVars>
      </dgm:prSet>
      <dgm:spPr/>
    </dgm:pt>
    <dgm:pt modelId="{9955038E-2FD9-4DE8-B7BD-83F9901B8D9A}" type="pres">
      <dgm:prSet presAssocID="{17F1D234-0C5C-4F7C-9EDF-2928E885E1C2}" presName="sibTrans" presStyleCnt="0"/>
      <dgm:spPr/>
    </dgm:pt>
    <dgm:pt modelId="{E9E52FBF-ECBA-403E-937A-3473896FB7B4}" type="pres">
      <dgm:prSet presAssocID="{293C1A5F-DF2B-4266-9DDC-95C6C94B6996}" presName="compNode" presStyleCnt="0"/>
      <dgm:spPr/>
    </dgm:pt>
    <dgm:pt modelId="{29964B6B-7E3F-4718-BE04-1F7774E017CF}" type="pres">
      <dgm:prSet presAssocID="{293C1A5F-DF2B-4266-9DDC-95C6C94B699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34CD158-BCA2-4302-AE27-062F1669E4A8}" type="pres">
      <dgm:prSet presAssocID="{293C1A5F-DF2B-4266-9DDC-95C6C94B6996}" presName="spaceRect" presStyleCnt="0"/>
      <dgm:spPr/>
    </dgm:pt>
    <dgm:pt modelId="{3E2AB0CD-00D2-4D22-9B51-535F96E9FD3A}" type="pres">
      <dgm:prSet presAssocID="{293C1A5F-DF2B-4266-9DDC-95C6C94B699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E21CD0C-31B3-4E5E-9F54-46399C5B42C3}" type="presOf" srcId="{5E624BD9-C50F-4C8F-9012-804D88B3223E}" destId="{38E94061-C702-4369-A94C-E38E0CEA9430}" srcOrd="0" destOrd="0" presId="urn:microsoft.com/office/officeart/2018/2/layout/IconLabelList"/>
    <dgm:cxn modelId="{617EB714-2D1C-42D1-A269-E652CC7E1BAB}" type="presOf" srcId="{293C1A5F-DF2B-4266-9DDC-95C6C94B6996}" destId="{3E2AB0CD-00D2-4D22-9B51-535F96E9FD3A}" srcOrd="0" destOrd="0" presId="urn:microsoft.com/office/officeart/2018/2/layout/IconLabelList"/>
    <dgm:cxn modelId="{E8210D1A-3B02-48D0-A8CC-CFC0B52F467A}" srcId="{59CC954F-DF78-4B0E-B77E-0B9915889C1E}" destId="{5E624BD9-C50F-4C8F-9012-804D88B3223E}" srcOrd="0" destOrd="0" parTransId="{C274453A-3EAE-429D-8185-1985C70573C1}" sibTransId="{17F1D234-0C5C-4F7C-9EDF-2928E885E1C2}"/>
    <dgm:cxn modelId="{65057B3C-34FB-41A7-A4FF-38C170936DC5}" srcId="{59CC954F-DF78-4B0E-B77E-0B9915889C1E}" destId="{293C1A5F-DF2B-4266-9DDC-95C6C94B6996}" srcOrd="1" destOrd="0" parTransId="{4E043BEA-6E44-403A-BF92-E1198551F2BA}" sibTransId="{2FF45DE7-674F-4E8B-8B8E-E58278BE5972}"/>
    <dgm:cxn modelId="{982278E7-DC2D-4AE7-8D44-1CD3CC26DDB2}" type="presOf" srcId="{59CC954F-DF78-4B0E-B77E-0B9915889C1E}" destId="{9C910A78-EE5B-4217-860D-D5B566AA03F5}" srcOrd="0" destOrd="0" presId="urn:microsoft.com/office/officeart/2018/2/layout/IconLabelList"/>
    <dgm:cxn modelId="{E6F3FF1E-A566-4F39-A576-49F724321652}" type="presParOf" srcId="{9C910A78-EE5B-4217-860D-D5B566AA03F5}" destId="{F01EF7F2-B866-4FF0-9748-DA4A789356A7}" srcOrd="0" destOrd="0" presId="urn:microsoft.com/office/officeart/2018/2/layout/IconLabelList"/>
    <dgm:cxn modelId="{AE521FE7-A636-4C53-B45C-30BB6ACB3EA9}" type="presParOf" srcId="{F01EF7F2-B866-4FF0-9748-DA4A789356A7}" destId="{6223FE7C-9BBC-4DEC-AE18-42642FE9728D}" srcOrd="0" destOrd="0" presId="urn:microsoft.com/office/officeart/2018/2/layout/IconLabelList"/>
    <dgm:cxn modelId="{6CD4E747-C1A3-4E8A-A144-167E9D30D5D5}" type="presParOf" srcId="{F01EF7F2-B866-4FF0-9748-DA4A789356A7}" destId="{32BD68C6-4D89-4FF4-8799-B583E2D9C603}" srcOrd="1" destOrd="0" presId="urn:microsoft.com/office/officeart/2018/2/layout/IconLabelList"/>
    <dgm:cxn modelId="{54C84489-460F-4BAD-B248-3DE1D09BC9DB}" type="presParOf" srcId="{F01EF7F2-B866-4FF0-9748-DA4A789356A7}" destId="{38E94061-C702-4369-A94C-E38E0CEA9430}" srcOrd="2" destOrd="0" presId="urn:microsoft.com/office/officeart/2018/2/layout/IconLabelList"/>
    <dgm:cxn modelId="{B7A9146C-4680-44B4-A827-7E88FF8BEAD0}" type="presParOf" srcId="{9C910A78-EE5B-4217-860D-D5B566AA03F5}" destId="{9955038E-2FD9-4DE8-B7BD-83F9901B8D9A}" srcOrd="1" destOrd="0" presId="urn:microsoft.com/office/officeart/2018/2/layout/IconLabelList"/>
    <dgm:cxn modelId="{C3715DE0-708A-4BC4-A496-4ECB3F0A8E9D}" type="presParOf" srcId="{9C910A78-EE5B-4217-860D-D5B566AA03F5}" destId="{E9E52FBF-ECBA-403E-937A-3473896FB7B4}" srcOrd="2" destOrd="0" presId="urn:microsoft.com/office/officeart/2018/2/layout/IconLabelList"/>
    <dgm:cxn modelId="{0661C560-2333-440A-B25F-3DB111819BB1}" type="presParOf" srcId="{E9E52FBF-ECBA-403E-937A-3473896FB7B4}" destId="{29964B6B-7E3F-4718-BE04-1F7774E017CF}" srcOrd="0" destOrd="0" presId="urn:microsoft.com/office/officeart/2018/2/layout/IconLabelList"/>
    <dgm:cxn modelId="{BEDB0214-152B-44D4-AB90-ED5DA111DEDB}" type="presParOf" srcId="{E9E52FBF-ECBA-403E-937A-3473896FB7B4}" destId="{134CD158-BCA2-4302-AE27-062F1669E4A8}" srcOrd="1" destOrd="0" presId="urn:microsoft.com/office/officeart/2018/2/layout/IconLabelList"/>
    <dgm:cxn modelId="{AF45D723-4D76-4530-AF28-A631B67731A1}" type="presParOf" srcId="{E9E52FBF-ECBA-403E-937A-3473896FB7B4}" destId="{3E2AB0CD-00D2-4D22-9B51-535F96E9FD3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02458-89C8-8A4B-A266-2959042A13C2}">
      <dsp:nvSpPr>
        <dsp:cNvPr id="0" name=""/>
        <dsp:cNvSpPr/>
      </dsp:nvSpPr>
      <dsp:spPr>
        <a:xfrm>
          <a:off x="0" y="552105"/>
          <a:ext cx="4793456" cy="1885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025" tIns="395732" rIns="37202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PAC grant funding is intended to </a:t>
          </a:r>
          <a:r>
            <a:rPr lang="en-US" sz="1900" b="1" kern="1200" dirty="0"/>
            <a:t>benefit students by enhancing extracurricular opportunities </a:t>
          </a:r>
          <a:r>
            <a:rPr lang="en-US" sz="1900" kern="1200" dirty="0"/>
            <a:t>of students who attend the school represented by the PAC.</a:t>
          </a:r>
        </a:p>
      </dsp:txBody>
      <dsp:txXfrm>
        <a:off x="0" y="552105"/>
        <a:ext cx="4793456" cy="1885275"/>
      </dsp:txXfrm>
    </dsp:sp>
    <dsp:sp modelId="{79F0B67D-A0D2-224D-84A0-62872B052F22}">
      <dsp:nvSpPr>
        <dsp:cNvPr id="0" name=""/>
        <dsp:cNvSpPr/>
      </dsp:nvSpPr>
      <dsp:spPr>
        <a:xfrm>
          <a:off x="239672" y="271665"/>
          <a:ext cx="3355419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27" tIns="0" rIns="12682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PAC:</a:t>
          </a:r>
        </a:p>
      </dsp:txBody>
      <dsp:txXfrm>
        <a:off x="267052" y="299045"/>
        <a:ext cx="3300659" cy="506120"/>
      </dsp:txXfrm>
    </dsp:sp>
    <dsp:sp modelId="{77626018-709A-3C49-B22D-0FD9AD4C04FC}">
      <dsp:nvSpPr>
        <dsp:cNvPr id="0" name=""/>
        <dsp:cNvSpPr/>
      </dsp:nvSpPr>
      <dsp:spPr>
        <a:xfrm>
          <a:off x="0" y="2888915"/>
          <a:ext cx="4793456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025" tIns="395732" rIns="37202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DPAC grant funding is intended to </a:t>
          </a:r>
          <a:r>
            <a:rPr lang="en-US" sz="1900" b="1" kern="1200" dirty="0"/>
            <a:t>foster greater parental involvement in schools </a:t>
          </a:r>
          <a:r>
            <a:rPr lang="en-US" sz="1900" kern="1200" dirty="0"/>
            <a:t>and effective communication between schools, parents, students and the community.</a:t>
          </a:r>
        </a:p>
      </dsp:txBody>
      <dsp:txXfrm>
        <a:off x="0" y="2888915"/>
        <a:ext cx="4793456" cy="2154600"/>
      </dsp:txXfrm>
    </dsp:sp>
    <dsp:sp modelId="{C91A2808-439E-BD45-9933-A6A0290345E9}">
      <dsp:nvSpPr>
        <dsp:cNvPr id="0" name=""/>
        <dsp:cNvSpPr/>
      </dsp:nvSpPr>
      <dsp:spPr>
        <a:xfrm>
          <a:off x="239672" y="2539981"/>
          <a:ext cx="3355419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27" tIns="0" rIns="12682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DPAC</a:t>
          </a:r>
        </a:p>
      </dsp:txBody>
      <dsp:txXfrm>
        <a:off x="267052" y="2567361"/>
        <a:ext cx="3300659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02458-89C8-8A4B-A266-2959042A13C2}">
      <dsp:nvSpPr>
        <dsp:cNvPr id="0" name=""/>
        <dsp:cNvSpPr/>
      </dsp:nvSpPr>
      <dsp:spPr>
        <a:xfrm>
          <a:off x="0" y="405855"/>
          <a:ext cx="4793456" cy="333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025" tIns="479044" rIns="37202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Receive </a:t>
          </a:r>
          <a:r>
            <a:rPr lang="en-US" sz="2300" b="1" kern="1200" dirty="0"/>
            <a:t>$20 per student</a:t>
          </a:r>
          <a:r>
            <a:rPr lang="en-US" sz="2300" kern="1200" dirty="0"/>
            <a:t>, per year based on the pervious September enrollment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Schools with fewer than 100 students will be provided a base rate of $2,000. </a:t>
          </a:r>
        </a:p>
      </dsp:txBody>
      <dsp:txXfrm>
        <a:off x="0" y="405855"/>
        <a:ext cx="4793456" cy="3332700"/>
      </dsp:txXfrm>
    </dsp:sp>
    <dsp:sp modelId="{79F0B67D-A0D2-224D-84A0-62872B052F22}">
      <dsp:nvSpPr>
        <dsp:cNvPr id="0" name=""/>
        <dsp:cNvSpPr/>
      </dsp:nvSpPr>
      <dsp:spPr>
        <a:xfrm>
          <a:off x="239672" y="66375"/>
          <a:ext cx="3355419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27" tIns="0" rIns="12682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PAC:</a:t>
          </a:r>
        </a:p>
      </dsp:txBody>
      <dsp:txXfrm>
        <a:off x="272816" y="99519"/>
        <a:ext cx="3289131" cy="612672"/>
      </dsp:txXfrm>
    </dsp:sp>
    <dsp:sp modelId="{77626018-709A-3C49-B22D-0FD9AD4C04FC}">
      <dsp:nvSpPr>
        <dsp:cNvPr id="0" name=""/>
        <dsp:cNvSpPr/>
      </dsp:nvSpPr>
      <dsp:spPr>
        <a:xfrm>
          <a:off x="0" y="4256824"/>
          <a:ext cx="4793456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025" tIns="479044" rIns="37202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Receive $2,500 each</a:t>
          </a:r>
        </a:p>
      </dsp:txBody>
      <dsp:txXfrm>
        <a:off x="0" y="4256824"/>
        <a:ext cx="4793456" cy="978075"/>
      </dsp:txXfrm>
    </dsp:sp>
    <dsp:sp modelId="{C91A2808-439E-BD45-9933-A6A0290345E9}">
      <dsp:nvSpPr>
        <dsp:cNvPr id="0" name=""/>
        <dsp:cNvSpPr/>
      </dsp:nvSpPr>
      <dsp:spPr>
        <a:xfrm>
          <a:off x="239672" y="3862756"/>
          <a:ext cx="3355419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827" tIns="0" rIns="12682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DPAC</a:t>
          </a:r>
        </a:p>
      </dsp:txBody>
      <dsp:txXfrm>
        <a:off x="272816" y="3895900"/>
        <a:ext cx="3289131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C34EC-2925-4AE9-9C32-BB63F95B0174}">
      <dsp:nvSpPr>
        <dsp:cNvPr id="0" name=""/>
        <dsp:cNvSpPr/>
      </dsp:nvSpPr>
      <dsp:spPr>
        <a:xfrm>
          <a:off x="0" y="6656"/>
          <a:ext cx="6325542" cy="872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B4341-22AC-4A28-A8F3-1C01CE221243}">
      <dsp:nvSpPr>
        <dsp:cNvPr id="0" name=""/>
        <dsp:cNvSpPr/>
      </dsp:nvSpPr>
      <dsp:spPr>
        <a:xfrm>
          <a:off x="263849" y="202908"/>
          <a:ext cx="479725" cy="4797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6FC9A-76A2-40D9-8C87-6012C25AD355}">
      <dsp:nvSpPr>
        <dsp:cNvPr id="0" name=""/>
        <dsp:cNvSpPr/>
      </dsp:nvSpPr>
      <dsp:spPr>
        <a:xfrm>
          <a:off x="1007424" y="6656"/>
          <a:ext cx="2846494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Check your reporting history </a:t>
          </a:r>
        </a:p>
      </dsp:txBody>
      <dsp:txXfrm>
        <a:off x="1007424" y="6656"/>
        <a:ext cx="2846494" cy="872228"/>
      </dsp:txXfrm>
    </dsp:sp>
    <dsp:sp modelId="{86327BAE-2D47-4CF4-A268-7042C083B0A1}">
      <dsp:nvSpPr>
        <dsp:cNvPr id="0" name=""/>
        <dsp:cNvSpPr/>
      </dsp:nvSpPr>
      <dsp:spPr>
        <a:xfrm>
          <a:off x="3853918" y="6656"/>
          <a:ext cx="2470639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up to-date filing of the Gaming Account Summary Reports</a:t>
          </a:r>
        </a:p>
      </dsp:txBody>
      <dsp:txXfrm>
        <a:off x="3853918" y="6656"/>
        <a:ext cx="2470639" cy="872228"/>
      </dsp:txXfrm>
    </dsp:sp>
    <dsp:sp modelId="{6E2F36A1-8B81-41F8-B0AE-0885994BDF51}">
      <dsp:nvSpPr>
        <dsp:cNvPr id="0" name=""/>
        <dsp:cNvSpPr/>
      </dsp:nvSpPr>
      <dsp:spPr>
        <a:xfrm>
          <a:off x="0" y="1096942"/>
          <a:ext cx="6325542" cy="872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719D8-7A86-4868-8608-88CEE35300E2}">
      <dsp:nvSpPr>
        <dsp:cNvPr id="0" name=""/>
        <dsp:cNvSpPr/>
      </dsp:nvSpPr>
      <dsp:spPr>
        <a:xfrm>
          <a:off x="263849" y="1293194"/>
          <a:ext cx="479725" cy="4797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4C14A-F5C1-4674-BFA9-F33637CF73B2}">
      <dsp:nvSpPr>
        <dsp:cNvPr id="0" name=""/>
        <dsp:cNvSpPr/>
      </dsp:nvSpPr>
      <dsp:spPr>
        <a:xfrm>
          <a:off x="1007424" y="1096942"/>
          <a:ext cx="2846494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Have your </a:t>
          </a:r>
          <a:r>
            <a:rPr lang="en-US" sz="1900" b="1" kern="1200" dirty="0" err="1"/>
            <a:t>BCeID</a:t>
          </a:r>
          <a:r>
            <a:rPr lang="en-US" sz="1900" b="1" kern="1200" dirty="0"/>
            <a:t> login ready </a:t>
          </a:r>
        </a:p>
      </dsp:txBody>
      <dsp:txXfrm>
        <a:off x="1007424" y="1096942"/>
        <a:ext cx="2846494" cy="872228"/>
      </dsp:txXfrm>
    </dsp:sp>
    <dsp:sp modelId="{CD6F6D35-84E7-4509-8458-F50425CA0C6D}">
      <dsp:nvSpPr>
        <dsp:cNvPr id="0" name=""/>
        <dsp:cNvSpPr/>
      </dsp:nvSpPr>
      <dsp:spPr>
        <a:xfrm>
          <a:off x="3853918" y="1096942"/>
          <a:ext cx="2470639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not, apply online for your free </a:t>
          </a:r>
          <a:r>
            <a:rPr lang="en-US" sz="1600" kern="1200" dirty="0" err="1"/>
            <a:t>BCeID</a:t>
          </a:r>
          <a:r>
            <a:rPr lang="en-US" sz="1600" kern="1200" dirty="0"/>
            <a:t>.</a:t>
          </a:r>
        </a:p>
      </dsp:txBody>
      <dsp:txXfrm>
        <a:off x="3853918" y="1096942"/>
        <a:ext cx="2470639" cy="872228"/>
      </dsp:txXfrm>
    </dsp:sp>
    <dsp:sp modelId="{069945D4-9943-4849-A215-3394ACD6EE1A}">
      <dsp:nvSpPr>
        <dsp:cNvPr id="0" name=""/>
        <dsp:cNvSpPr/>
      </dsp:nvSpPr>
      <dsp:spPr>
        <a:xfrm>
          <a:off x="0" y="2187229"/>
          <a:ext cx="6325542" cy="872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B4590-3A59-42F5-BEE3-DF25B9A21A40}">
      <dsp:nvSpPr>
        <dsp:cNvPr id="0" name=""/>
        <dsp:cNvSpPr/>
      </dsp:nvSpPr>
      <dsp:spPr>
        <a:xfrm>
          <a:off x="263849" y="2383480"/>
          <a:ext cx="479725" cy="4797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4B93E-8DA9-42E9-989A-EB4779ED88E8}">
      <dsp:nvSpPr>
        <dsp:cNvPr id="0" name=""/>
        <dsp:cNvSpPr/>
      </dsp:nvSpPr>
      <dsp:spPr>
        <a:xfrm>
          <a:off x="1007424" y="2187229"/>
          <a:ext cx="2846494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Prepare your documents </a:t>
          </a:r>
        </a:p>
      </dsp:txBody>
      <dsp:txXfrm>
        <a:off x="1007424" y="2187229"/>
        <a:ext cx="2846494" cy="872228"/>
      </dsp:txXfrm>
    </dsp:sp>
    <dsp:sp modelId="{D4FB8385-5CF2-42B4-8849-722C36B7D59A}">
      <dsp:nvSpPr>
        <dsp:cNvPr id="0" name=""/>
        <dsp:cNvSpPr/>
      </dsp:nvSpPr>
      <dsp:spPr>
        <a:xfrm>
          <a:off x="3853918" y="2187229"/>
          <a:ext cx="2470639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New PACs have to provide their C&amp;B and AGM minutes. </a:t>
          </a:r>
        </a:p>
      </dsp:txBody>
      <dsp:txXfrm>
        <a:off x="3853918" y="2187229"/>
        <a:ext cx="2470639" cy="872228"/>
      </dsp:txXfrm>
    </dsp:sp>
    <dsp:sp modelId="{9B22D6C4-9108-4B37-8506-2D0449139F4E}">
      <dsp:nvSpPr>
        <dsp:cNvPr id="0" name=""/>
        <dsp:cNvSpPr/>
      </dsp:nvSpPr>
      <dsp:spPr>
        <a:xfrm>
          <a:off x="0" y="3277515"/>
          <a:ext cx="6325542" cy="872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41FE2-E2E5-441F-9CDB-38BEB0656D61}">
      <dsp:nvSpPr>
        <dsp:cNvPr id="0" name=""/>
        <dsp:cNvSpPr/>
      </dsp:nvSpPr>
      <dsp:spPr>
        <a:xfrm>
          <a:off x="263849" y="3473766"/>
          <a:ext cx="479725" cy="4797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9CEA9-AA87-49A7-B73F-D22B16624F92}">
      <dsp:nvSpPr>
        <dsp:cNvPr id="0" name=""/>
        <dsp:cNvSpPr/>
      </dsp:nvSpPr>
      <dsp:spPr>
        <a:xfrm>
          <a:off x="1007424" y="3277515"/>
          <a:ext cx="2846494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Apply online</a:t>
          </a:r>
        </a:p>
      </dsp:txBody>
      <dsp:txXfrm>
        <a:off x="1007424" y="3277515"/>
        <a:ext cx="2846494" cy="872228"/>
      </dsp:txXfrm>
    </dsp:sp>
    <dsp:sp modelId="{9A2E4CC5-3E60-4A96-A2CC-0125013F5A32}">
      <dsp:nvSpPr>
        <dsp:cNvPr id="0" name=""/>
        <dsp:cNvSpPr/>
      </dsp:nvSpPr>
      <dsp:spPr>
        <a:xfrm>
          <a:off x="3853918" y="3277515"/>
          <a:ext cx="2470639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Have your L&amp;G number ready to retrieve your account information. </a:t>
          </a:r>
        </a:p>
      </dsp:txBody>
      <dsp:txXfrm>
        <a:off x="3853918" y="3277515"/>
        <a:ext cx="2470639" cy="872228"/>
      </dsp:txXfrm>
    </dsp:sp>
    <dsp:sp modelId="{C6121D19-3945-47C4-9690-B72F84C33631}">
      <dsp:nvSpPr>
        <dsp:cNvPr id="0" name=""/>
        <dsp:cNvSpPr/>
      </dsp:nvSpPr>
      <dsp:spPr>
        <a:xfrm>
          <a:off x="0" y="4367801"/>
          <a:ext cx="6325542" cy="872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9FA6E-8DCA-4DB6-8753-C4A923D361D8}">
      <dsp:nvSpPr>
        <dsp:cNvPr id="0" name=""/>
        <dsp:cNvSpPr/>
      </dsp:nvSpPr>
      <dsp:spPr>
        <a:xfrm>
          <a:off x="263849" y="4564052"/>
          <a:ext cx="479725" cy="4797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0D116-3272-4ECD-AAD2-0C240CA6BC6F}">
      <dsp:nvSpPr>
        <dsp:cNvPr id="0" name=""/>
        <dsp:cNvSpPr/>
      </dsp:nvSpPr>
      <dsp:spPr>
        <a:xfrm>
          <a:off x="1007424" y="4367801"/>
          <a:ext cx="5317133" cy="87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11" tIns="92311" rIns="92311" bIns="9231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Save and complete your application </a:t>
          </a:r>
        </a:p>
      </dsp:txBody>
      <dsp:txXfrm>
        <a:off x="1007424" y="4367801"/>
        <a:ext cx="5317133" cy="872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60DD5-213D-4646-AACF-305B76BFCB51}">
      <dsp:nvSpPr>
        <dsp:cNvPr id="0" name=""/>
        <dsp:cNvSpPr/>
      </dsp:nvSpPr>
      <dsp:spPr>
        <a:xfrm>
          <a:off x="0" y="0"/>
          <a:ext cx="4793456" cy="15740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DCA2E-573A-417B-840E-4A1A289D2E73}">
      <dsp:nvSpPr>
        <dsp:cNvPr id="0" name=""/>
        <dsp:cNvSpPr/>
      </dsp:nvSpPr>
      <dsp:spPr>
        <a:xfrm>
          <a:off x="280384" y="165625"/>
          <a:ext cx="865703" cy="8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E148F-65C9-4051-BB7E-8AEDE15C78AB}">
      <dsp:nvSpPr>
        <dsp:cNvPr id="0" name=""/>
        <dsp:cNvSpPr/>
      </dsp:nvSpPr>
      <dsp:spPr>
        <a:xfrm>
          <a:off x="1406587" y="38494"/>
          <a:ext cx="2975478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PACs: </a:t>
          </a:r>
          <a:r>
            <a:rPr lang="en-US" sz="1800" b="0" i="0" kern="1200" dirty="0"/>
            <a:t>24 months of receipt.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DPACs: </a:t>
          </a:r>
          <a:r>
            <a:rPr lang="en-US" sz="1800" b="0" i="0" kern="1200" dirty="0"/>
            <a:t>12 months of receipt.</a:t>
          </a:r>
          <a:endParaRPr lang="en-US" sz="1800" kern="1200" dirty="0"/>
        </a:p>
      </dsp:txBody>
      <dsp:txXfrm>
        <a:off x="1406587" y="38494"/>
        <a:ext cx="2975478" cy="1574006"/>
      </dsp:txXfrm>
    </dsp:sp>
    <dsp:sp modelId="{18FD16BE-2745-4DEE-A982-F228256C19DA}">
      <dsp:nvSpPr>
        <dsp:cNvPr id="0" name=""/>
        <dsp:cNvSpPr/>
      </dsp:nvSpPr>
      <dsp:spPr>
        <a:xfrm>
          <a:off x="0" y="1679962"/>
          <a:ext cx="4793456" cy="15740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F76C3-8FA8-4534-8F8C-2D96C5EDC14C}">
      <dsp:nvSpPr>
        <dsp:cNvPr id="0" name=""/>
        <dsp:cNvSpPr/>
      </dsp:nvSpPr>
      <dsp:spPr>
        <a:xfrm>
          <a:off x="323201" y="2087562"/>
          <a:ext cx="865703" cy="8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52984-99DF-4CE7-B52D-AE93F827DDC7}">
      <dsp:nvSpPr>
        <dsp:cNvPr id="0" name=""/>
        <dsp:cNvSpPr/>
      </dsp:nvSpPr>
      <dsp:spPr>
        <a:xfrm>
          <a:off x="1471512" y="1713048"/>
          <a:ext cx="2975478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Grant funds can back-pay expenses incurred in the same fiscal year the grant is received. </a:t>
          </a:r>
        </a:p>
      </dsp:txBody>
      <dsp:txXfrm>
        <a:off x="1471512" y="1713048"/>
        <a:ext cx="2975478" cy="1574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3FE7C-9BBC-4DEC-AE18-42642FE9728D}">
      <dsp:nvSpPr>
        <dsp:cNvPr id="0" name=""/>
        <dsp:cNvSpPr/>
      </dsp:nvSpPr>
      <dsp:spPr>
        <a:xfrm>
          <a:off x="1849978" y="185758"/>
          <a:ext cx="1093500" cy="1093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94061-C702-4369-A94C-E38E0CEA9430}">
      <dsp:nvSpPr>
        <dsp:cNvPr id="0" name=""/>
        <dsp:cNvSpPr/>
      </dsp:nvSpPr>
      <dsp:spPr>
        <a:xfrm>
          <a:off x="1181727" y="1599593"/>
          <a:ext cx="243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181727" y="1599593"/>
        <a:ext cx="2430000" cy="720000"/>
      </dsp:txXfrm>
    </dsp:sp>
    <dsp:sp modelId="{29964B6B-7E3F-4718-BE04-1F7774E017CF}">
      <dsp:nvSpPr>
        <dsp:cNvPr id="0" name=""/>
        <dsp:cNvSpPr/>
      </dsp:nvSpPr>
      <dsp:spPr>
        <a:xfrm>
          <a:off x="1849978" y="2927093"/>
          <a:ext cx="1093500" cy="1093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AB0CD-00D2-4D22-9B51-535F96E9FD3A}">
      <dsp:nvSpPr>
        <dsp:cNvPr id="0" name=""/>
        <dsp:cNvSpPr/>
      </dsp:nvSpPr>
      <dsp:spPr>
        <a:xfrm>
          <a:off x="1181727" y="4340928"/>
          <a:ext cx="243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Thank you for serving your PAC!</a:t>
          </a:r>
          <a:endParaRPr lang="en-US" sz="2200" kern="1200" dirty="0"/>
        </a:p>
      </dsp:txBody>
      <dsp:txXfrm>
        <a:off x="1181727" y="4340928"/>
        <a:ext cx="243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0D60C-388B-4E13-A274-9731AC1AEAB0}" type="datetimeFigureOut">
              <a:rPr lang="en-CA" smtClean="0"/>
              <a:t>2026-01-18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9590A-3AA3-47D8-BF13-B987D9E3F4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82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9590A-3AA3-47D8-BF13-B987D9E3F4D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855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9590A-3AA3-47D8-BF13-B987D9E3F4D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409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logo with colorful people in a circle&#10;&#10;AI-generated content may be incorrect.">
            <a:extLst>
              <a:ext uri="{FF2B5EF4-FFF2-40B4-BE49-F238E27FC236}">
                <a16:creationId xmlns:a16="http://schemas.microsoft.com/office/drawing/2014/main" id="{96943328-1D18-DF2D-9D65-8CEC86D852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6620" y="5433420"/>
            <a:ext cx="1248960" cy="12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6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logo with colorful people in a circle&#10;&#10;AI-generated content may be incorrect.">
            <a:extLst>
              <a:ext uri="{FF2B5EF4-FFF2-40B4-BE49-F238E27FC236}">
                <a16:creationId xmlns:a16="http://schemas.microsoft.com/office/drawing/2014/main" id="{EFC2FB09-E5F8-D8E8-5D02-9EA2518341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6620" y="5433420"/>
            <a:ext cx="1248960" cy="12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5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0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96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8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28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13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logo with colorful people in a circle&#10;&#10;AI-generated content may be incorrect.">
            <a:extLst>
              <a:ext uri="{FF2B5EF4-FFF2-40B4-BE49-F238E27FC236}">
                <a16:creationId xmlns:a16="http://schemas.microsoft.com/office/drawing/2014/main" id="{4B46F6C9-E90C-44B8-F402-4E7AD9348A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6620" y="5433420"/>
            <a:ext cx="1248960" cy="12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8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9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8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logo with colorful people in a circle&#10;&#10;AI-generated content may be incorrect.">
            <a:extLst>
              <a:ext uri="{FF2B5EF4-FFF2-40B4-BE49-F238E27FC236}">
                <a16:creationId xmlns:a16="http://schemas.microsoft.com/office/drawing/2014/main" id="{D98220A4-6361-E601-D987-B556253F29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6620" y="5433420"/>
            <a:ext cx="1248960" cy="12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5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logo with colorful people in a circle&#10;&#10;AI-generated content may be incorrect.">
            <a:extLst>
              <a:ext uri="{FF2B5EF4-FFF2-40B4-BE49-F238E27FC236}">
                <a16:creationId xmlns:a16="http://schemas.microsoft.com/office/drawing/2014/main" id="{3EA6C437-B201-7736-61EF-18E5B33A01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6620" y="5433420"/>
            <a:ext cx="1248960" cy="12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2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people in a circle&#10;&#10;AI-generated content may be incorrect.">
            <a:extLst>
              <a:ext uri="{FF2B5EF4-FFF2-40B4-BE49-F238E27FC236}">
                <a16:creationId xmlns:a16="http://schemas.microsoft.com/office/drawing/2014/main" id="{C21AFA33-19F1-FB4E-3668-C352F81BC74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65675" y="5557932"/>
            <a:ext cx="1053230" cy="10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4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gov.bc.ca/assets/gov/sports-recreation-arts-and-culture/gambling/grants/guide-pac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2.svg"/><Relationship Id="rId4" Type="http://schemas.openxmlformats.org/officeDocument/2006/relationships/diagramData" Target="../diagrams/data4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2.gov.bc.ca/assets/gov/sports-recreation-arts-and-culture/gambling/grants/cgg_capital_projects_sector_guide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bccpac.bc.c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gov.bc.ca/assets/gov/sports-recreation-arts-and-culture/gambling/grants/info-faq-pac-dpac.pdf" TargetMode="External"/><Relationship Id="rId2" Type="http://schemas.openxmlformats.org/officeDocument/2006/relationships/hyperlink" Target="https://www.abbotsforddpac.ca/fa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2.gov.bc.ca/assets/gov/sports-recreation-arts-and-culture/gambling/grants/guide-pac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2.gov.bc.ca/assets/gov/sports-recreation-arts-and-culture/gambling/grants/guide-pac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B9CC3E5-EA42-4393-A2C0-5192B91BD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in a circle&#10;&#10;AI-generated content may be incorrect.">
            <a:extLst>
              <a:ext uri="{FF2B5EF4-FFF2-40B4-BE49-F238E27FC236}">
                <a16:creationId xmlns:a16="http://schemas.microsoft.com/office/drawing/2014/main" id="{5874B4FD-04C6-7FD3-DC26-2E5903D1F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65" y="474132"/>
            <a:ext cx="3439617" cy="3439617"/>
          </a:xfrm>
          <a:prstGeom prst="roundRect">
            <a:avLst>
              <a:gd name="adj" fmla="val 0"/>
            </a:avLst>
          </a:prstGeom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B8DBC8E-FBA7-466C-8D97-75B15FBE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D6CB9BF1-471E-9665-CEF0-2E9226C5D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252" y="473338"/>
            <a:ext cx="2648505" cy="3439617"/>
          </a:xfrm>
          <a:prstGeom prst="roundRect">
            <a:avLst>
              <a:gd name="adj" fmla="val 0"/>
            </a:avLst>
          </a:prstGeom>
          <a:effectLst/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6FFF64E-1FE4-4AE0-9D62-567AA183C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133850"/>
            <a:ext cx="8458200" cy="2250018"/>
          </a:xfrm>
          <a:custGeom>
            <a:avLst/>
            <a:gdLst>
              <a:gd name="connsiteX0" fmla="*/ 5264150 w 11277600"/>
              <a:gd name="connsiteY0" fmla="*/ 0 h 2250018"/>
              <a:gd name="connsiteX1" fmla="*/ 5499100 w 11277600"/>
              <a:gd name="connsiteY1" fmla="*/ 1588 h 2250018"/>
              <a:gd name="connsiteX2" fmla="*/ 5730875 w 11277600"/>
              <a:gd name="connsiteY2" fmla="*/ 1588 h 2250018"/>
              <a:gd name="connsiteX3" fmla="*/ 5961063 w 11277600"/>
              <a:gd name="connsiteY3" fmla="*/ 4763 h 2250018"/>
              <a:gd name="connsiteX4" fmla="*/ 6186488 w 11277600"/>
              <a:gd name="connsiteY4" fmla="*/ 9525 h 2250018"/>
              <a:gd name="connsiteX5" fmla="*/ 6410325 w 11277600"/>
              <a:gd name="connsiteY5" fmla="*/ 14288 h 2250018"/>
              <a:gd name="connsiteX6" fmla="*/ 6629400 w 11277600"/>
              <a:gd name="connsiteY6" fmla="*/ 19050 h 2250018"/>
              <a:gd name="connsiteX7" fmla="*/ 6846888 w 11277600"/>
              <a:gd name="connsiteY7" fmla="*/ 26988 h 2250018"/>
              <a:gd name="connsiteX8" fmla="*/ 7061200 w 11277600"/>
              <a:gd name="connsiteY8" fmla="*/ 34925 h 2250018"/>
              <a:gd name="connsiteX9" fmla="*/ 7270750 w 11277600"/>
              <a:gd name="connsiteY9" fmla="*/ 42863 h 2250018"/>
              <a:gd name="connsiteX10" fmla="*/ 7680325 w 11277600"/>
              <a:gd name="connsiteY10" fmla="*/ 63500 h 2250018"/>
              <a:gd name="connsiteX11" fmla="*/ 8072438 w 11277600"/>
              <a:gd name="connsiteY11" fmla="*/ 85725 h 2250018"/>
              <a:gd name="connsiteX12" fmla="*/ 8448675 w 11277600"/>
              <a:gd name="connsiteY12" fmla="*/ 109538 h 2250018"/>
              <a:gd name="connsiteX13" fmla="*/ 8805862 w 11277600"/>
              <a:gd name="connsiteY13" fmla="*/ 134938 h 2250018"/>
              <a:gd name="connsiteX14" fmla="*/ 9145588 w 11277600"/>
              <a:gd name="connsiteY14" fmla="*/ 161925 h 2250018"/>
              <a:gd name="connsiteX15" fmla="*/ 9461500 w 11277600"/>
              <a:gd name="connsiteY15" fmla="*/ 190500 h 2250018"/>
              <a:gd name="connsiteX16" fmla="*/ 9758362 w 11277600"/>
              <a:gd name="connsiteY16" fmla="*/ 219075 h 2250018"/>
              <a:gd name="connsiteX17" fmla="*/ 10031412 w 11277600"/>
              <a:gd name="connsiteY17" fmla="*/ 247650 h 2250018"/>
              <a:gd name="connsiteX18" fmla="*/ 10282238 w 11277600"/>
              <a:gd name="connsiteY18" fmla="*/ 274638 h 2250018"/>
              <a:gd name="connsiteX19" fmla="*/ 10504488 w 11277600"/>
              <a:gd name="connsiteY19" fmla="*/ 300038 h 2250018"/>
              <a:gd name="connsiteX20" fmla="*/ 10704512 w 11277600"/>
              <a:gd name="connsiteY20" fmla="*/ 323850 h 2250018"/>
              <a:gd name="connsiteX21" fmla="*/ 10874375 w 11277600"/>
              <a:gd name="connsiteY21" fmla="*/ 344488 h 2250018"/>
              <a:gd name="connsiteX22" fmla="*/ 11015662 w 11277600"/>
              <a:gd name="connsiteY22" fmla="*/ 363538 h 2250018"/>
              <a:gd name="connsiteX23" fmla="*/ 11210925 w 11277600"/>
              <a:gd name="connsiteY23" fmla="*/ 390525 h 2250018"/>
              <a:gd name="connsiteX24" fmla="*/ 11277600 w 11277600"/>
              <a:gd name="connsiteY24" fmla="*/ 400050 h 2250018"/>
              <a:gd name="connsiteX25" fmla="*/ 11277600 w 11277600"/>
              <a:gd name="connsiteY25" fmla="*/ 2250018 h 2250018"/>
              <a:gd name="connsiteX26" fmla="*/ 0 w 11277600"/>
              <a:gd name="connsiteY26" fmla="*/ 2250018 h 2250018"/>
              <a:gd name="connsiteX27" fmla="*/ 0 w 11277600"/>
              <a:gd name="connsiteY27" fmla="*/ 398463 h 2250018"/>
              <a:gd name="connsiteX28" fmla="*/ 255588 w 11277600"/>
              <a:gd name="connsiteY28" fmla="*/ 358775 h 2250018"/>
              <a:gd name="connsiteX29" fmla="*/ 511175 w 11277600"/>
              <a:gd name="connsiteY29" fmla="*/ 320675 h 2250018"/>
              <a:gd name="connsiteX30" fmla="*/ 766762 w 11277600"/>
              <a:gd name="connsiteY30" fmla="*/ 284163 h 2250018"/>
              <a:gd name="connsiteX31" fmla="*/ 1023938 w 11277600"/>
              <a:gd name="connsiteY31" fmla="*/ 252413 h 2250018"/>
              <a:gd name="connsiteX32" fmla="*/ 1279525 w 11277600"/>
              <a:gd name="connsiteY32" fmla="*/ 220663 h 2250018"/>
              <a:gd name="connsiteX33" fmla="*/ 1536700 w 11277600"/>
              <a:gd name="connsiteY33" fmla="*/ 190500 h 2250018"/>
              <a:gd name="connsiteX34" fmla="*/ 1790700 w 11277600"/>
              <a:gd name="connsiteY34" fmla="*/ 165100 h 2250018"/>
              <a:gd name="connsiteX35" fmla="*/ 2047875 w 11277600"/>
              <a:gd name="connsiteY35" fmla="*/ 141288 h 2250018"/>
              <a:gd name="connsiteX36" fmla="*/ 2303462 w 11277600"/>
              <a:gd name="connsiteY36" fmla="*/ 119063 h 2250018"/>
              <a:gd name="connsiteX37" fmla="*/ 2555875 w 11277600"/>
              <a:gd name="connsiteY37" fmla="*/ 100013 h 2250018"/>
              <a:gd name="connsiteX38" fmla="*/ 2809875 w 11277600"/>
              <a:gd name="connsiteY38" fmla="*/ 80963 h 2250018"/>
              <a:gd name="connsiteX39" fmla="*/ 3062288 w 11277600"/>
              <a:gd name="connsiteY39" fmla="*/ 65088 h 2250018"/>
              <a:gd name="connsiteX40" fmla="*/ 3313113 w 11277600"/>
              <a:gd name="connsiteY40" fmla="*/ 52388 h 2250018"/>
              <a:gd name="connsiteX41" fmla="*/ 3563938 w 11277600"/>
              <a:gd name="connsiteY41" fmla="*/ 39688 h 2250018"/>
              <a:gd name="connsiteX42" fmla="*/ 3811588 w 11277600"/>
              <a:gd name="connsiteY42" fmla="*/ 28575 h 2250018"/>
              <a:gd name="connsiteX43" fmla="*/ 4057650 w 11277600"/>
              <a:gd name="connsiteY43" fmla="*/ 20638 h 2250018"/>
              <a:gd name="connsiteX44" fmla="*/ 4303713 w 11277600"/>
              <a:gd name="connsiteY44" fmla="*/ 14288 h 2250018"/>
              <a:gd name="connsiteX45" fmla="*/ 4546600 w 11277600"/>
              <a:gd name="connsiteY45" fmla="*/ 7938 h 2250018"/>
              <a:gd name="connsiteX46" fmla="*/ 4787900 w 11277600"/>
              <a:gd name="connsiteY46" fmla="*/ 4763 h 2250018"/>
              <a:gd name="connsiteX47" fmla="*/ 5027613 w 11277600"/>
              <a:gd name="connsiteY47" fmla="*/ 1588 h 22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250018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9C80E52D-DE5C-4267-9C99-8741F2E42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197825" y="4117124"/>
            <a:ext cx="2474555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482" y="5692877"/>
            <a:ext cx="8169821" cy="5353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1100"/>
              <a:t>PAC Executive Training</a:t>
            </a:r>
          </a:p>
          <a:p>
            <a:pPr>
              <a:lnSpc>
                <a:spcPct val="90000"/>
              </a:lnSpc>
            </a:pPr>
            <a:r>
              <a:rPr lang="en-CA" sz="1100"/>
              <a:t>Contact: dpac.sd34@gmail.com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481" y="4517136"/>
            <a:ext cx="8169821" cy="1174947"/>
          </a:xfrm>
        </p:spPr>
        <p:txBody>
          <a:bodyPr>
            <a:normAutofit/>
          </a:bodyPr>
          <a:lstStyle/>
          <a:p>
            <a:r>
              <a:rPr lang="en-CA" sz="5200"/>
              <a:t>Gaming Grant 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0BB42C-C846-7D92-9AF2-E88341219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AB47-8839-0270-46D5-51DC4CAB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 dirty="0"/>
              <a:t>Some Eligible Expenses - </a:t>
            </a:r>
            <a:r>
              <a:rPr lang="en-US" b="1" dirty="0"/>
              <a:t>DPAC</a:t>
            </a:r>
            <a:endParaRPr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A54C9-295F-454B-D4B4-9FC4FD0D9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5" y="2603500"/>
            <a:ext cx="4797985" cy="3416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Informational and promotional materials </a:t>
            </a:r>
            <a:r>
              <a:rPr lang="en-US" sz="1600" b="1" dirty="0"/>
              <a:t>for parents </a:t>
            </a:r>
            <a:r>
              <a:rPr lang="en-US" sz="1600" dirty="0"/>
              <a:t>(e.g. newsletters, websites, social media, etc.)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Administrative costs (e.g. meeting room rental, printing costs, presenter/guest speaker fees, etc.).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Parent training and workshops </a:t>
            </a:r>
            <a:r>
              <a:rPr lang="en-US" sz="1600" dirty="0"/>
              <a:t>(e.g. </a:t>
            </a:r>
            <a:r>
              <a:rPr lang="en-US" sz="1600" dirty="0" err="1"/>
              <a:t>Foodsafe</a:t>
            </a:r>
            <a:r>
              <a:rPr lang="en-US" sz="1600" dirty="0"/>
              <a:t>, student health or wellness classes, Robert’s Rules for Boards, etc.)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British Columbia Confederation of Parent Advisory Councils membership fees for the DPAC only.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1B51F-3D08-E607-6D24-4F7DD139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52" b="1"/>
          <a:stretch>
            <a:fillRect/>
          </a:stretch>
        </p:blipFill>
        <p:spPr>
          <a:xfrm>
            <a:off x="6015428" y="2775951"/>
            <a:ext cx="2310036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50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4C9BC-15B2-FB03-79AB-5D9B59217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A29B-BE0F-7D62-FEA5-7D5745A80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Ineligible</a:t>
            </a:r>
            <a:r>
              <a:rPr lang="en-US" dirty="0"/>
              <a:t> Expenses – PAC/DPAC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1B08-E86E-7BF2-6814-0A12431A9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70" y="2372387"/>
            <a:ext cx="6345260" cy="3530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Curricular activities </a:t>
            </a:r>
            <a:r>
              <a:rPr lang="en-US" dirty="0"/>
              <a:t>or items (e.g. instructional materials, textbooks. </a:t>
            </a:r>
          </a:p>
          <a:p>
            <a:r>
              <a:rPr lang="en-US" b="1" dirty="0"/>
              <a:t>Items used primarily in the classroom to assist in the delivery or completion of curriculum </a:t>
            </a:r>
            <a:r>
              <a:rPr lang="en-US" dirty="0"/>
              <a:t>(e.g. tablets, smart boards). </a:t>
            </a:r>
          </a:p>
          <a:p>
            <a:r>
              <a:rPr lang="en-US" dirty="0"/>
              <a:t>Grant funds </a:t>
            </a:r>
            <a:r>
              <a:rPr lang="en-US" b="1" dirty="0"/>
              <a:t>may not be used for any fundraising </a:t>
            </a:r>
            <a:r>
              <a:rPr lang="en-US" dirty="0"/>
              <a:t>components at PAC events (e.g. the sale of goods/services to generate revenue). </a:t>
            </a:r>
          </a:p>
          <a:p>
            <a:r>
              <a:rPr lang="en-US" b="1" dirty="0"/>
              <a:t>Out-of-province travel, unless approved by the Branch</a:t>
            </a:r>
            <a:r>
              <a:rPr lang="en-US" dirty="0"/>
              <a:t>. </a:t>
            </a:r>
          </a:p>
          <a:p>
            <a:r>
              <a:rPr lang="en-US" b="1" dirty="0"/>
              <a:t>Replacing/repairing school facilities that are the responsibility of the school/school district </a:t>
            </a:r>
            <a:r>
              <a:rPr lang="en-US" dirty="0"/>
              <a:t>(e.g. structural repairs, water refill stations, school infrastructure).</a:t>
            </a:r>
          </a:p>
        </p:txBody>
      </p:sp>
    </p:spTree>
    <p:extLst>
      <p:ext uri="{BB962C8B-B14F-4D97-AF65-F5344CB8AC3E}">
        <p14:creationId xmlns:p14="http://schemas.microsoft.com/office/powerpoint/2010/main" val="278784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5710A-BC65-60BB-32B5-472087D68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A2F1-12F3-0EC6-77D3-30C41752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Ineligible Expenses – PAC/DPAC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EEDFA-3FCA-E6D7-2191-1BA34BFD9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70" y="2372387"/>
            <a:ext cx="7668430" cy="3530600"/>
          </a:xfrm>
        </p:spPr>
        <p:txBody>
          <a:bodyPr>
            <a:noAutofit/>
          </a:bodyPr>
          <a:lstStyle/>
          <a:p>
            <a:r>
              <a:rPr lang="en-US" b="1" dirty="0"/>
              <a:t>Items that are the responsibility of the school/school district (</a:t>
            </a:r>
            <a:r>
              <a:rPr lang="en-US" dirty="0"/>
              <a:t>e.g. audio-visual equipment, PPE). </a:t>
            </a:r>
          </a:p>
          <a:p>
            <a:r>
              <a:rPr lang="en-US" dirty="0"/>
              <a:t>(PACs-only): </a:t>
            </a:r>
            <a:r>
              <a:rPr lang="en-US" b="1" dirty="0"/>
              <a:t>Goods and services that benefit the parents</a:t>
            </a:r>
            <a:r>
              <a:rPr lang="en-US" dirty="0"/>
              <a:t> (e.g. parent education, parent workshops). </a:t>
            </a:r>
          </a:p>
          <a:p>
            <a:r>
              <a:rPr lang="en-US" b="1" dirty="0"/>
              <a:t>PAC Administrative and/or operational costs </a:t>
            </a:r>
            <a:r>
              <a:rPr lang="en-US" dirty="0"/>
              <a:t>(e.g. office supplies, accounting). </a:t>
            </a:r>
          </a:p>
          <a:p>
            <a:r>
              <a:rPr lang="en-US" b="1" dirty="0"/>
              <a:t>Costs related to paid staff, teachers on call, education assistants </a:t>
            </a:r>
            <a:r>
              <a:rPr lang="en-US" dirty="0"/>
              <a:t>(e.g. luncheons, wages, travel, training/professional development). </a:t>
            </a:r>
          </a:p>
          <a:p>
            <a:r>
              <a:rPr lang="en-US" b="1" dirty="0"/>
              <a:t>Monetary prizes or gift cards, financial assistance, scholarships</a:t>
            </a:r>
          </a:p>
        </p:txBody>
      </p:sp>
    </p:spTree>
    <p:extLst>
      <p:ext uri="{BB962C8B-B14F-4D97-AF65-F5344CB8AC3E}">
        <p14:creationId xmlns:p14="http://schemas.microsoft.com/office/powerpoint/2010/main" val="207694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EBEBEB"/>
                </a:solidFill>
              </a:rPr>
              <a:t>Spending Timeline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C292A6-9515-FBAC-B915-C2CF71100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086486"/>
              </p:ext>
            </p:extLst>
          </p:nvPr>
        </p:nvGraphicFramePr>
        <p:xfrm>
          <a:off x="3939089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DF59BB-D01E-D230-B5A8-DAD3F405DF8B}"/>
              </a:ext>
            </a:extLst>
          </p:cNvPr>
          <p:cNvSpPr/>
          <p:nvPr/>
        </p:nvSpPr>
        <p:spPr>
          <a:xfrm>
            <a:off x="3845135" y="4260602"/>
            <a:ext cx="4793456" cy="2284095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3" descr="Silo">
            <a:extLst>
              <a:ext uri="{FF2B5EF4-FFF2-40B4-BE49-F238E27FC236}">
                <a16:creationId xmlns:a16="http://schemas.microsoft.com/office/drawing/2014/main" id="{AD1B9BD6-5F0C-6DEB-7B64-0346502BBC18}"/>
              </a:ext>
            </a:extLst>
          </p:cNvPr>
          <p:cNvSpPr/>
          <p:nvPr/>
        </p:nvSpPr>
        <p:spPr>
          <a:xfrm>
            <a:off x="4401333" y="4762117"/>
            <a:ext cx="679470" cy="640533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48C930-9FD4-A9E7-A19D-3144AA1A54E1}"/>
              </a:ext>
            </a:extLst>
          </p:cNvPr>
          <p:cNvSpPr txBox="1"/>
          <p:nvPr/>
        </p:nvSpPr>
        <p:spPr>
          <a:xfrm>
            <a:off x="4114800" y="296501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F3B96-3A03-254F-EBD5-64810D2DAC24}"/>
              </a:ext>
            </a:extLst>
          </p:cNvPr>
          <p:cNvSpPr txBox="1"/>
          <p:nvPr/>
        </p:nvSpPr>
        <p:spPr>
          <a:xfrm>
            <a:off x="5363401" y="4389885"/>
            <a:ext cx="3146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is done by transferring funds from the Gaming Account to the General Account for previously incurred eligible expenses. You cannot pay past debt or future costs not yet incurred.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EBEBEB"/>
                </a:solidFill>
              </a:rPr>
              <a:t>Spending Rules</a:t>
            </a:r>
            <a:endParaRPr lang="en-CA" dirty="0">
              <a:solidFill>
                <a:srgbClr val="EBEBEB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986843-2648-DFF9-B73C-95C8D30C1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5" y="2196662"/>
            <a:ext cx="4797985" cy="38231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Grant funds are deposited into an organization’s “</a:t>
            </a:r>
            <a:r>
              <a:rPr lang="en-US" sz="1700" b="1" dirty="0"/>
              <a:t>Gaming Account</a:t>
            </a:r>
            <a:r>
              <a:rPr lang="en-US" sz="1700" dirty="0"/>
              <a:t>”</a:t>
            </a:r>
          </a:p>
          <a:p>
            <a:pPr>
              <a:lnSpc>
                <a:spcPct val="90000"/>
              </a:lnSpc>
            </a:pPr>
            <a:r>
              <a:rPr lang="en-US" sz="1700" b="1" dirty="0"/>
              <a:t>All eligible expenses should be paid directly from the Gaming Account</a:t>
            </a:r>
            <a:r>
              <a:rPr lang="en-US" sz="1700" dirty="0"/>
              <a:t>. Grant funds may be from the Gaming Account to the General Account for the reimbursement of eligible program expenses.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Method of payment - </a:t>
            </a:r>
            <a:r>
              <a:rPr lang="en-US" sz="1700" b="1" dirty="0"/>
              <a:t>Cheque or board-approved electronic transfer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Invoices and receipts must be retained for </a:t>
            </a:r>
            <a:r>
              <a:rPr lang="en-US" sz="1700" b="1" dirty="0"/>
              <a:t>five years.</a:t>
            </a:r>
          </a:p>
          <a:p>
            <a:pPr>
              <a:lnSpc>
                <a:spcPct val="90000"/>
              </a:lnSpc>
            </a:pPr>
            <a:endParaRPr lang="en-CA" sz="1700" dirty="0"/>
          </a:p>
        </p:txBody>
      </p:sp>
      <p:pic>
        <p:nvPicPr>
          <p:cNvPr id="48" name="Graphic 47" descr="Money">
            <a:extLst>
              <a:ext uri="{FF2B5EF4-FFF2-40B4-BE49-F238E27FC236}">
                <a16:creationId xmlns:a16="http://schemas.microsoft.com/office/drawing/2014/main" id="{0227E69E-2C3B-3F2B-1A2C-B72A579AC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5428" y="3154514"/>
            <a:ext cx="2310036" cy="23100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2CA4D-8175-BD3E-A0A2-E2E8CA48C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D58C-64BF-01E1-AADD-A98E7E24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Reporting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16AA5-676C-C438-218A-899F9EA9B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1" y="2489200"/>
            <a:ext cx="7691789" cy="3530600"/>
          </a:xfrm>
        </p:spPr>
        <p:txBody>
          <a:bodyPr>
            <a:normAutofit/>
          </a:bodyPr>
          <a:lstStyle/>
          <a:p>
            <a:r>
              <a:rPr lang="en-US" sz="2000" dirty="0"/>
              <a:t>All Gaming Grant spending must be reported in the </a:t>
            </a:r>
            <a:r>
              <a:rPr lang="en-US" sz="2000" b="1" dirty="0"/>
              <a:t>“Gaming Account Summary Report (GASR)</a:t>
            </a:r>
          </a:p>
          <a:p>
            <a:r>
              <a:rPr lang="en-US" sz="2000" dirty="0"/>
              <a:t>All organizations that receive Community Gaming Grants or have previously received a grant and still have money in their Gaming Account, must submit a GASR.</a:t>
            </a:r>
          </a:p>
          <a:p>
            <a:r>
              <a:rPr lang="en-US" sz="2000" b="1" dirty="0"/>
              <a:t>Must be submitted within 90 days of the organization’s fiscal year end </a:t>
            </a:r>
            <a:r>
              <a:rPr lang="en-US" sz="2000" dirty="0"/>
              <a:t>(do not submit prior to FYE)</a:t>
            </a:r>
          </a:p>
          <a:p>
            <a:r>
              <a:rPr lang="en-US" sz="2000" b="1" dirty="0"/>
              <a:t>GASR also requires a description of how the funding benefited the community – </a:t>
            </a:r>
            <a:r>
              <a:rPr lang="en-US" sz="2000" b="1" dirty="0" err="1"/>
              <a:t>ie</a:t>
            </a:r>
            <a:r>
              <a:rPr lang="en-US" sz="2000" b="1" dirty="0"/>
              <a:t>. students.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3943428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6FF7C-110E-EDFC-A4BC-696489F16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1D28-4A35-B956-5D26-123202F2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Gaming Account Summary Report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F87BCC-E9C7-94F8-9372-F43AEF82B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588" y="2489200"/>
            <a:ext cx="2863123" cy="353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B5267-67CD-B685-F2AD-53DB565FF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926" y="2489200"/>
            <a:ext cx="2785209" cy="35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75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EEA47-1F86-DD5F-1DBD-3AA7EDBF0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A6E2-3424-4B61-5F15-3B4B33D1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Gaming Account Summary Report</a:t>
            </a:r>
            <a:endParaRPr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4B4D31-B4B6-30BA-B12F-D061EB465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394" y="2312737"/>
            <a:ext cx="2719637" cy="353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8482C5-99AD-17F5-40E2-E3BF2C9AE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971" y="2312737"/>
            <a:ext cx="3550273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92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2E9694-BE68-05FA-A57E-B114A9564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1FD6-9288-8A1E-75C0-F78C12F5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CA" dirty="0"/>
              <a:t>Capital Project Grant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F2B4-7167-C5C1-29E9-1B423B23C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5" y="2112579"/>
            <a:ext cx="5072130" cy="373053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Capital projects with a total cost between $20,000 - $1,250,000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Between </a:t>
            </a:r>
            <a:r>
              <a:rPr lang="en-US" sz="2000" b="1" dirty="0"/>
              <a:t>20% and 50% of the total cost </a:t>
            </a:r>
            <a:r>
              <a:rPr lang="en-US" sz="2000" dirty="0"/>
              <a:t>of a project may be funded Grants up to $250,000 (max); </a:t>
            </a:r>
            <a:r>
              <a:rPr lang="en-US" sz="2000" b="1" dirty="0"/>
              <a:t>Matching funds are required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Competitive Process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Application intake period June – August; Notifications: December 31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You can still apply for your Community Gaming Grant </a:t>
            </a:r>
            <a:endParaRPr lang="en-CA" sz="2000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79BAC92-9CBC-9B75-D668-489688D853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5" r="1" b="1"/>
          <a:stretch>
            <a:fillRect/>
          </a:stretch>
        </p:blipFill>
        <p:spPr>
          <a:xfrm>
            <a:off x="6015428" y="2775951"/>
            <a:ext cx="2310036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9126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3D7B7-A318-314F-4117-8E32BEA61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08D4-E3B9-F51B-2FAF-C948E68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CA" dirty="0"/>
              <a:t>Capital Project Grant Eligibility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3A9DC-046F-7EA2-7BFB-9B5EB30EA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824" y="2400302"/>
            <a:ext cx="6345260" cy="3530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9600" b="1" dirty="0"/>
              <a:t>Facilities</a:t>
            </a:r>
            <a:endParaRPr lang="en-CA" sz="96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8000" dirty="0"/>
              <a:t>Build or renovate buildings (e.g., community facilities, HVAC, lighting, sports facilities)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9600" b="1" dirty="0"/>
              <a:t>Community Infrastructure</a:t>
            </a:r>
            <a:endParaRPr lang="en-CA" sz="96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8000" dirty="0"/>
              <a:t>Public spaces &amp; amenities (e.g., playgrounds, trails, skate parks, restoration)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9600" b="1" dirty="0"/>
              <a:t>Acquisitions</a:t>
            </a:r>
            <a:endParaRPr lang="en-CA" sz="96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8000" dirty="0"/>
              <a:t>Long-term assets (e.g., vehicles, equipment, technology)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7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308B19-414A-9EE3-EF75-094A79113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4E86DCF-4491-DFB0-BA17-408FE047C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03FD24-A18B-A888-3EBF-4503AAEC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72E14E1-4B5C-A199-C5F1-6CC03DDDD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57395A-5F24-B348-B58E-6B145D34D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63B897-2BD4-2125-D074-544E46C6A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60C59D3-DE00-00A9-55EE-9C6DCE2B9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769CF3-E55F-91BE-6D78-2D0F29556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950112B-DFD7-40A3-9D8F-8089606D4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503F9B-52D7-A436-2799-66AFA28B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EBEBEB"/>
                </a:solidFill>
              </a:rPr>
              <a:t>Gaming Grant Purpose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AA53C9-ADDF-491F-7F64-71EF2E420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6FE04B-C42C-D2F8-906A-EED59C922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773923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6705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BD4B7E-23D9-36FF-9687-3EF33DB2E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9732-5962-CC8B-256D-088B3027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CA" dirty="0">
                <a:solidFill>
                  <a:srgbClr val="EBEBEB"/>
                </a:solidFill>
              </a:rPr>
              <a:t>Gaming Licences </a:t>
            </a: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E12EB9-306B-890D-8548-88740A79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5" y="2603500"/>
            <a:ext cx="5857858" cy="3416300"/>
          </a:xfrm>
        </p:spPr>
        <p:txBody>
          <a:bodyPr anchor="ctr">
            <a:norm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000" dirty="0">
                <a:latin typeface="Arial" panose="020B0604020202020204" pitchFamily="34" charset="0"/>
              </a:rPr>
              <a:t>All gambling events require a </a:t>
            </a:r>
            <a:r>
              <a:rPr lang="en-US" altLang="en-US" sz="2000" dirty="0" err="1">
                <a:latin typeface="Arial" panose="020B0604020202020204" pitchFamily="34" charset="0"/>
              </a:rPr>
              <a:t>licence</a:t>
            </a:r>
            <a:r>
              <a:rPr lang="en-US" altLang="en-US" sz="2000" dirty="0">
                <a:latin typeface="Arial" panose="020B0604020202020204" pitchFamily="34" charset="0"/>
              </a:rPr>
              <a:t> (Class A–D), applied for online </a:t>
            </a:r>
            <a:r>
              <a:rPr lang="en-US" altLang="en-US" sz="2000" b="1" dirty="0">
                <a:latin typeface="Arial" panose="020B0604020202020204" pitchFamily="34" charset="0"/>
              </a:rPr>
              <a:t>before</a:t>
            </a:r>
            <a:r>
              <a:rPr lang="en-US" altLang="en-US" sz="2000" dirty="0">
                <a:latin typeface="Arial" panose="020B0604020202020204" pitchFamily="34" charset="0"/>
              </a:rPr>
              <a:t> the event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000" dirty="0">
                <a:latin typeface="Arial" panose="020B0604020202020204" pitchFamily="34" charset="0"/>
              </a:rPr>
              <a:t>Processing time: </a:t>
            </a:r>
            <a:r>
              <a:rPr lang="en-US" altLang="en-US" sz="2000" b="1" dirty="0">
                <a:latin typeface="Arial" panose="020B0604020202020204" pitchFamily="34" charset="0"/>
              </a:rPr>
              <a:t>10 weeks (A &amp; C)</a:t>
            </a:r>
            <a:r>
              <a:rPr lang="en-US" altLang="en-US" sz="2000" dirty="0">
                <a:latin typeface="Arial" panose="020B0604020202020204" pitchFamily="34" charset="0"/>
              </a:rPr>
              <a:t> | </a:t>
            </a:r>
            <a:r>
              <a:rPr lang="en-US" altLang="en-US" sz="2000" b="1" dirty="0">
                <a:latin typeface="Arial" panose="020B0604020202020204" pitchFamily="34" charset="0"/>
              </a:rPr>
              <a:t>10 days (B &amp; D)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000" dirty="0">
                <a:latin typeface="Arial" panose="020B0604020202020204" pitchFamily="34" charset="0"/>
              </a:rPr>
              <a:t>License type depends on the event and funds raised; </a:t>
            </a:r>
            <a:r>
              <a:rPr lang="en-US" altLang="en-US" sz="2000" b="1" dirty="0">
                <a:latin typeface="Arial" panose="020B0604020202020204" pitchFamily="34" charset="0"/>
              </a:rPr>
              <a:t>each event needs its own license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000" dirty="0">
                <a:latin typeface="Arial" panose="020B0604020202020204" pitchFamily="34" charset="0"/>
              </a:rPr>
              <a:t>All proceeds go into the </a:t>
            </a:r>
            <a:r>
              <a:rPr lang="en-US" altLang="en-US" sz="2000" b="1" dirty="0">
                <a:latin typeface="Arial" panose="020B0604020202020204" pitchFamily="34" charset="0"/>
              </a:rPr>
              <a:t>gaming account</a:t>
            </a:r>
            <a:r>
              <a:rPr lang="en-US" altLang="en-US" sz="2000" dirty="0">
                <a:latin typeface="Arial" panose="020B0604020202020204" pitchFamily="34" charset="0"/>
              </a:rPr>
              <a:t> and a </a:t>
            </a:r>
            <a:r>
              <a:rPr lang="en-US" altLang="en-US" sz="2000" b="1" dirty="0">
                <a:latin typeface="Arial" panose="020B0604020202020204" pitchFamily="34" charset="0"/>
              </a:rPr>
              <a:t>revenue report is due within 90 days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000" dirty="0">
                <a:latin typeface="Arial" panose="020B0604020202020204" pitchFamily="34" charset="0"/>
              </a:rPr>
              <a:t>Running an event without a license risks </a:t>
            </a:r>
            <a:r>
              <a:rPr lang="en-US" altLang="en-US" sz="2000" b="1" dirty="0">
                <a:latin typeface="Arial" panose="020B0604020202020204" pitchFamily="34" charset="0"/>
              </a:rPr>
              <a:t>loss of gaming funds</a:t>
            </a:r>
            <a:endParaRPr lang="en-US" altLang="en-US" sz="2000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  <p:pic>
        <p:nvPicPr>
          <p:cNvPr id="13" name="Graphic 12" descr="Dice">
            <a:extLst>
              <a:ext uri="{FF2B5EF4-FFF2-40B4-BE49-F238E27FC236}">
                <a16:creationId xmlns:a16="http://schemas.microsoft.com/office/drawing/2014/main" id="{3D57D5E7-DBA0-5A97-633E-3AF66BAD2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2705" y="2775823"/>
            <a:ext cx="1666868" cy="166686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316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D5C17-404D-0D97-FD1F-553AFCD20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3E8A3-B793-E5CF-7653-5DE82CB4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CA" dirty="0"/>
              <a:t>Key Resources and Contacts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DFE5E-9917-D640-8347-E48C3BF0B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87" y="2400302"/>
            <a:ext cx="6345260" cy="3530600"/>
          </a:xfrm>
        </p:spPr>
        <p:txBody>
          <a:bodyPr>
            <a:normAutofit/>
          </a:bodyPr>
          <a:lstStyle/>
          <a:p>
            <a:pPr marL="402336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/>
                </a:solidFill>
              </a:rPr>
              <a:t>Community Gaming Grants Branch (CGG) </a:t>
            </a:r>
          </a:p>
          <a:p>
            <a:pPr marL="402336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• Website: https://gov.bc.ca/gaminggrants • General Questions: communitygaminggrants@gov.bc.ca </a:t>
            </a:r>
          </a:p>
          <a:p>
            <a:pPr marL="402336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• Phone: 250-356-1081</a:t>
            </a:r>
          </a:p>
          <a:p>
            <a:pPr marL="402336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1400" dirty="0">
              <a:solidFill>
                <a:schemeClr val="tx1"/>
              </a:solidFill>
            </a:endParaRPr>
          </a:p>
          <a:p>
            <a:pPr marL="402336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/>
                </a:solidFill>
              </a:rPr>
              <a:t>Confederation of Parent Advisory Councils (BCCPAC) </a:t>
            </a:r>
          </a:p>
          <a:p>
            <a:pPr marL="402336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• Website: https ://bccpac.bc.ca/ </a:t>
            </a:r>
          </a:p>
          <a:p>
            <a:pPr marL="402336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• Email: </a:t>
            </a:r>
            <a:r>
              <a:rPr lang="en-US" sz="1400" dirty="0">
                <a:solidFill>
                  <a:schemeClr val="tx1"/>
                </a:solidFill>
                <a:hlinkClick r:id="rId2"/>
              </a:rPr>
              <a:t>info@bccpac.bc.ca</a:t>
            </a:r>
            <a:endParaRPr lang="en-US" sz="1400" dirty="0">
              <a:solidFill>
                <a:schemeClr val="tx1"/>
              </a:solidFill>
            </a:endParaRPr>
          </a:p>
          <a:p>
            <a:pPr marL="402336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402336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/>
                </a:solidFill>
              </a:rPr>
              <a:t>British Columbia Association of Charitable Gaming (BCACG)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402336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• Website: https ://bcacg.com </a:t>
            </a:r>
          </a:p>
          <a:p>
            <a:pPr marL="402336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• Email: </a:t>
            </a:r>
            <a:r>
              <a:rPr lang="en-US" sz="1400" dirty="0" err="1">
                <a:solidFill>
                  <a:schemeClr val="tx1"/>
                </a:solidFill>
              </a:rPr>
              <a:t>gamingquestions@bcacg</a:t>
            </a:r>
            <a:r>
              <a:rPr lang="en-US" sz="1400" dirty="0">
                <a:solidFill>
                  <a:schemeClr val="tx1"/>
                </a:solidFill>
              </a:rPr>
              <a:t> .com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CA" sz="1400" dirty="0">
                <a:solidFill>
                  <a:schemeClr val="tx1"/>
                </a:solidFill>
              </a:rPr>
              <a:t>• Chilliwack – Fraser Valley CCGA https://fraservalleyccga.ca/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79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8C332-1F6F-F43D-61F1-CBBA46CD7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D562-0EF1-DE22-7636-26B4751F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/>
              <a:t>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B92E2-0CBB-E1A1-CDD7-9AD4FEE8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87" y="2400302"/>
            <a:ext cx="6345260" cy="35306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tx1"/>
                </a:solidFill>
                <a:hlinkClick r:id="rId2"/>
              </a:rPr>
              <a:t>https://www.abbotsforddpac.ca/faq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	Tip – try the search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  <a:hlinkClick r:id="rId3"/>
              </a:rPr>
              <a:t>https://www2.gov.bc.ca/assets/gov/sports-recreation-arts-and-culture/gambling/grants/info-faq-pac-dpac.pdf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Graphic 4" descr="Lights On with solid fill">
            <a:extLst>
              <a:ext uri="{FF2B5EF4-FFF2-40B4-BE49-F238E27FC236}">
                <a16:creationId xmlns:a16="http://schemas.microsoft.com/office/drawing/2014/main" id="{266CA89F-4DC2-D250-73AD-08C798483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453" y="26564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6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r>
              <a:rPr lang="en-CA" sz="3000">
                <a:solidFill>
                  <a:srgbClr val="EBEBEB"/>
                </a:solidFill>
              </a:rPr>
              <a:t>Questions?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63369D-F215-35DE-AC92-C48055EF6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501018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579C17-BA34-7FE0-1020-16F04FC38D97}"/>
              </a:ext>
            </a:extLst>
          </p:cNvPr>
          <p:cNvSpPr txBox="1"/>
          <p:nvPr/>
        </p:nvSpPr>
        <p:spPr>
          <a:xfrm>
            <a:off x="3762835" y="2249269"/>
            <a:ext cx="48574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Contact: </a:t>
            </a:r>
          </a:p>
          <a:p>
            <a:pPr algn="ctr"/>
            <a:r>
              <a:rPr lang="en-US" sz="2000" dirty="0"/>
              <a:t>communitygaminggrants@gov.bc.ca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 – DPAC Eligibility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1" y="2489200"/>
            <a:ext cx="7739291" cy="35306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PACs or equivalent groups at public schools</a:t>
            </a:r>
            <a:r>
              <a:rPr lang="en-US" dirty="0"/>
              <a:t>, group 1 or 2 independent schools, and First Nation band schools</a:t>
            </a:r>
            <a:endParaRPr dirty="0"/>
          </a:p>
          <a:p>
            <a:r>
              <a:rPr lang="en-US" b="1" dirty="0"/>
              <a:t>Separate from the management and operation of the school</a:t>
            </a:r>
            <a:endParaRPr lang="en-US" dirty="0"/>
          </a:p>
          <a:p>
            <a:r>
              <a:rPr lang="en-US" dirty="0"/>
              <a:t>Not-for-profit – do not need to be registered</a:t>
            </a:r>
          </a:p>
          <a:p>
            <a:r>
              <a:rPr lang="en-US" b="1" dirty="0"/>
              <a:t>Open membership for parents/guardians </a:t>
            </a:r>
            <a:r>
              <a:rPr lang="en-US" dirty="0"/>
              <a:t>of students attending the school</a:t>
            </a:r>
          </a:p>
          <a:p>
            <a:r>
              <a:rPr lang="en-US" dirty="0"/>
              <a:t>Provide </a:t>
            </a:r>
            <a:r>
              <a:rPr lang="en-US" b="1" dirty="0"/>
              <a:t>extracurricular programming </a:t>
            </a:r>
            <a:r>
              <a:rPr lang="en-US" dirty="0"/>
              <a:t>that is accessible and inclusive for all students</a:t>
            </a:r>
          </a:p>
          <a:p>
            <a:r>
              <a:rPr lang="en-US" b="1" dirty="0"/>
              <a:t>Democratically chosen volunteer executive</a:t>
            </a:r>
          </a:p>
          <a:p>
            <a:r>
              <a:rPr lang="en-US" dirty="0"/>
              <a:t>In operation for at least </a:t>
            </a:r>
            <a:r>
              <a:rPr lang="en-US" b="1" dirty="0"/>
              <a:t>12 months</a:t>
            </a:r>
            <a:endParaRPr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EBEBEB"/>
                </a:solidFill>
              </a:rPr>
              <a:t>Funding Allocation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31F457-7AE1-F995-A6B4-0C271DA1F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10699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38" y="973667"/>
            <a:ext cx="1631395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EBEBEB"/>
                </a:solidFill>
              </a:rPr>
              <a:t>How to apply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graphicFrame>
        <p:nvGraphicFramePr>
          <p:cNvPr id="29" name="TextBox 3">
            <a:extLst>
              <a:ext uri="{FF2B5EF4-FFF2-40B4-BE49-F238E27FC236}">
                <a16:creationId xmlns:a16="http://schemas.microsoft.com/office/drawing/2014/main" id="{77B51515-2F7C-AF13-D650-5895C92F13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639723"/>
              </p:ext>
            </p:extLst>
          </p:nvPr>
        </p:nvGraphicFramePr>
        <p:xfrm>
          <a:off x="2363638" y="808038"/>
          <a:ext cx="6325543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apply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208362"/>
            <a:ext cx="8063958" cy="3811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Annually (have on-hand):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L&amp;G number </a:t>
            </a:r>
            <a:r>
              <a:rPr lang="en-US" dirty="0"/>
              <a:t>from past decision letter to prepopulate the form </a:t>
            </a:r>
          </a:p>
          <a:p>
            <a:pPr marL="0" indent="0">
              <a:buNone/>
            </a:pPr>
            <a:r>
              <a:rPr lang="en-US" dirty="0"/>
              <a:t>• A complete list of annexes/ school(s) that the PAC/DPAC represents </a:t>
            </a:r>
          </a:p>
          <a:p>
            <a:pPr marL="0" indent="0">
              <a:buNone/>
            </a:pPr>
            <a:r>
              <a:rPr lang="en-US" dirty="0"/>
              <a:t>• Names, positions and </a:t>
            </a:r>
            <a:r>
              <a:rPr lang="en-US" b="1" dirty="0"/>
              <a:t>contact information of 2-4 members</a:t>
            </a:r>
            <a:r>
              <a:rPr lang="en-US" dirty="0"/>
              <a:t> of the PAC/DPAC responsible for the application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Ensure recent Gaming Account Summary Report(s) have been submitted </a:t>
            </a:r>
          </a:p>
          <a:p>
            <a:pPr marL="0" indent="0">
              <a:buNone/>
            </a:pPr>
            <a:r>
              <a:rPr lang="en-US" dirty="0"/>
              <a:t>• A </a:t>
            </a:r>
            <a:r>
              <a:rPr lang="en-US" b="1" dirty="0"/>
              <a:t>dedicated bank account to receive the grant </a:t>
            </a:r>
            <a:r>
              <a:rPr lang="en-US" dirty="0"/>
              <a:t>“Gaming Account” and the Direct Deposit Application form (FIN 312) is needed for new applicants and those who have not received funding in the past 12 months (April 2024 – March 2025)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D159A-B1A3-B226-5415-D647A8AAE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7537-D194-CC7A-FC34-7A9F7B6C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Advice for Applying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2A846-0E3B-9A1F-B795-E578CE5BC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296695"/>
            <a:ext cx="6345260" cy="3530600"/>
          </a:xfrm>
        </p:spPr>
        <p:txBody>
          <a:bodyPr>
            <a:noAutofit/>
          </a:bodyPr>
          <a:lstStyle/>
          <a:p>
            <a:r>
              <a:rPr lang="en-US" sz="2000" b="1" dirty="0"/>
              <a:t>Subscribe </a:t>
            </a:r>
            <a:r>
              <a:rPr lang="en-US" sz="2000" dirty="0"/>
              <a:t>to Community Gaming Grants’ “News &amp; Updates”. </a:t>
            </a:r>
          </a:p>
          <a:p>
            <a:r>
              <a:rPr lang="en-US" sz="2000" dirty="0"/>
              <a:t>Read the most recent </a:t>
            </a:r>
            <a:r>
              <a:rPr lang="en-US" sz="2000" b="1" dirty="0"/>
              <a:t>PAC/DPAC Guidelines</a:t>
            </a:r>
          </a:p>
          <a:p>
            <a:r>
              <a:rPr lang="en-US" sz="2000" b="1" dirty="0"/>
              <a:t>Phone a help line</a:t>
            </a:r>
            <a:r>
              <a:rPr lang="en-US" sz="2000" dirty="0"/>
              <a:t>, if needed. </a:t>
            </a:r>
          </a:p>
          <a:p>
            <a:r>
              <a:rPr lang="en-US" sz="2000" b="1" dirty="0"/>
              <a:t>Ensure your Gaming Account Summary Reports are submitted</a:t>
            </a:r>
          </a:p>
          <a:p>
            <a:r>
              <a:rPr lang="en-US" sz="2000" b="1" dirty="0"/>
              <a:t>Apply on time</a:t>
            </a:r>
            <a:r>
              <a:rPr lang="en-US" sz="2000" dirty="0"/>
              <a:t>. It is highly unlikely that late applications will be funded. 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09501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7130A-828D-A5D3-1344-F2480BA17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6B5C-4A70-0B6F-248C-76579E051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 dirty="0"/>
              <a:t>Some Eligible Expenses - </a:t>
            </a:r>
            <a:r>
              <a:rPr lang="en-US" b="1" dirty="0"/>
              <a:t>PACs</a:t>
            </a:r>
            <a:endParaRPr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5B6BC-01CA-FB7E-8693-228610F57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5" y="2115671"/>
            <a:ext cx="4797985" cy="390412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Uniforms and Equipment for </a:t>
            </a:r>
            <a:r>
              <a:rPr lang="en-US" sz="1600" b="1" dirty="0"/>
              <a:t>extracurricular </a:t>
            </a:r>
            <a:r>
              <a:rPr lang="en-US" sz="1600" dirty="0"/>
              <a:t>sports and clubs. 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Student</a:t>
            </a:r>
            <a:r>
              <a:rPr lang="en-US" sz="1600" dirty="0"/>
              <a:t> </a:t>
            </a:r>
            <a:r>
              <a:rPr lang="en-US" sz="1600" b="1" dirty="0"/>
              <a:t>recognition</a:t>
            </a:r>
            <a:r>
              <a:rPr lang="en-US" sz="1600" dirty="0"/>
              <a:t> (e.g. certificates, trophies, grad memorabilia). </a:t>
            </a:r>
            <a:r>
              <a:rPr lang="en-US" sz="1600" b="1" dirty="0"/>
              <a:t>Student ceremonies</a:t>
            </a:r>
            <a:r>
              <a:rPr lang="en-US" sz="1600" dirty="0"/>
              <a:t> (e.g. graduation, dry grad). 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Fees or travel/accommodation costs incurred to travel to the BCCPAC annual conference 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Emergency, </a:t>
            </a:r>
            <a:r>
              <a:rPr lang="en-US" sz="1600" dirty="0"/>
              <a:t>safety or earthquake related supplies or equipment </a:t>
            </a:r>
            <a:r>
              <a:rPr lang="en-US" sz="1600" b="1" dirty="0"/>
              <a:t>that is not ordinarily the responsibility of the school/school district. 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 With prior approval, student transportation and travel outside of B.C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824DF475-79DC-86A2-54CC-797841B9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5" r="1" b="1"/>
          <a:stretch>
            <a:fillRect/>
          </a:stretch>
        </p:blipFill>
        <p:spPr>
          <a:xfrm>
            <a:off x="5967749" y="2775951"/>
            <a:ext cx="2310036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12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8F64F0-AF69-1B3D-082C-15CF72822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7E533-1514-F2BB-9E78-B1DEF3F9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 dirty="0"/>
              <a:t>More Eligible Expenses - </a:t>
            </a:r>
            <a:r>
              <a:rPr lang="en-US" b="1" dirty="0"/>
              <a:t>PACs</a:t>
            </a:r>
            <a:endParaRPr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4FE8E-C5C0-CFD6-4D01-52DDECEB9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5" y="2232212"/>
            <a:ext cx="4797985" cy="37875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Field trips within B.C.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Presentations or performances </a:t>
            </a:r>
            <a:r>
              <a:rPr lang="en-US" sz="1600" dirty="0"/>
              <a:t>(e.g. music, theatre, science). 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PAC school spirit and family engagement events </a:t>
            </a:r>
            <a:r>
              <a:rPr lang="en-US" sz="1600" dirty="0"/>
              <a:t>(e.g. school carnivals, movie nights, school dances, other social activities). 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Entertainment or leisure activities for non-instructional times </a:t>
            </a:r>
            <a:r>
              <a:rPr lang="en-US" sz="1600" dirty="0"/>
              <a:t>(e.g. graphic novels/comics, board games, </a:t>
            </a:r>
            <a:r>
              <a:rPr lang="en-US" sz="1600" dirty="0" err="1"/>
              <a:t>colouring</a:t>
            </a:r>
            <a:r>
              <a:rPr lang="en-US" sz="1600" dirty="0"/>
              <a:t> books).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Student clubs </a:t>
            </a:r>
            <a:r>
              <a:rPr lang="en-US" sz="1600" dirty="0"/>
              <a:t>or societies (e.g. drama club, chess club).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1060C8FE-70B9-AAA5-36B9-B1E1604D45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5" r="1" b="1"/>
          <a:stretch>
            <a:fillRect/>
          </a:stretch>
        </p:blipFill>
        <p:spPr>
          <a:xfrm>
            <a:off x="6015428" y="2775951"/>
            <a:ext cx="2310036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264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2086</TotalTime>
  <Words>1493</Words>
  <Application>Microsoft Office PowerPoint</Application>
  <PresentationFormat>On-screen Show (4:3)</PresentationFormat>
  <Paragraphs>132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Arial</vt:lpstr>
      <vt:lpstr>Century Gothic</vt:lpstr>
      <vt:lpstr>Wingdings 3</vt:lpstr>
      <vt:lpstr>Ion Boardroom</vt:lpstr>
      <vt:lpstr>Gaming Grant 101</vt:lpstr>
      <vt:lpstr>Gaming Grant Purpose </vt:lpstr>
      <vt:lpstr>PAC – DPAC Eligibility </vt:lpstr>
      <vt:lpstr>Funding Allocation</vt:lpstr>
      <vt:lpstr>How to apply </vt:lpstr>
      <vt:lpstr>Before you apply</vt:lpstr>
      <vt:lpstr>Tips and Advice for Applying</vt:lpstr>
      <vt:lpstr>Some Eligible Expenses - PACs</vt:lpstr>
      <vt:lpstr>More Eligible Expenses - PACs</vt:lpstr>
      <vt:lpstr>Some Eligible Expenses - DPAC</vt:lpstr>
      <vt:lpstr>Ineligible Expenses – PAC/DPAC</vt:lpstr>
      <vt:lpstr>More Ineligible Expenses – PAC/DPAC</vt:lpstr>
      <vt:lpstr>Spending Timeline</vt:lpstr>
      <vt:lpstr>Spending Rules</vt:lpstr>
      <vt:lpstr>Financial Reporting</vt:lpstr>
      <vt:lpstr>Sample Gaming Account Summary Report</vt:lpstr>
      <vt:lpstr>Sample Gaming Account Summary Report</vt:lpstr>
      <vt:lpstr>Capital Project Grant</vt:lpstr>
      <vt:lpstr>Capital Project Grant Eligibility</vt:lpstr>
      <vt:lpstr>Gaming Licences </vt:lpstr>
      <vt:lpstr>Key Resources and Contacts</vt:lpstr>
      <vt:lpstr>Frequently Asked Questions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User</dc:creator>
  <cp:keywords/>
  <dc:description>generated using python-pptx</dc:description>
  <cp:lastModifiedBy>Winsome Rauch</cp:lastModifiedBy>
  <cp:revision>17</cp:revision>
  <dcterms:created xsi:type="dcterms:W3CDTF">2013-01-27T09:14:16Z</dcterms:created>
  <dcterms:modified xsi:type="dcterms:W3CDTF">2026-01-18T22:54:28Z</dcterms:modified>
  <cp:category/>
</cp:coreProperties>
</file>